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10020300" cy="13728700"/>
  <p:defaultTextStyle>
    <a:defPPr>
      <a:defRPr lang="fr-FR"/>
    </a:defPPr>
    <a:lvl1pPr marL="0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420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8839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8263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7683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7102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6526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5946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5365" algn="l" defTabSz="4318839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7" d="100"/>
          <a:sy n="17" d="100"/>
        </p:scale>
        <p:origin x="-2334" y="1266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685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75313" y="0"/>
            <a:ext cx="4343400" cy="685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25D31-5156-42A7-B995-3BEA7F7FA278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13039725"/>
            <a:ext cx="4341813" cy="685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75313" y="13039725"/>
            <a:ext cx="4343400" cy="685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563EC3-9E94-4ED4-A7A2-C51467B280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685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75313" y="0"/>
            <a:ext cx="4343400" cy="685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861E66-DB1F-4E56-B860-843DF85342D2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79750" y="1030288"/>
            <a:ext cx="3860800" cy="5148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01713" y="6521450"/>
            <a:ext cx="8016875" cy="617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13039725"/>
            <a:ext cx="4341813" cy="685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75313" y="13039725"/>
            <a:ext cx="4343400" cy="6858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B1BDD-4278-4E47-BE22-2FDDF23A3B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841388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B1BDD-4278-4E47-BE22-2FDDF23A3B0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8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8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7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7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65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5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5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17619700" y="2310293"/>
            <a:ext cx="5468186" cy="4914614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5159" y="2310293"/>
            <a:ext cx="15864485" cy="4914614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5942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8839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826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768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710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652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5946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536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215154" y="13441687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2421555" y="13441687"/>
            <a:ext cx="10666333" cy="38014756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420" indent="0">
              <a:buNone/>
              <a:defRPr sz="9500" b="1"/>
            </a:lvl2pPr>
            <a:lvl3pPr marL="4318839" indent="0">
              <a:buNone/>
              <a:defRPr sz="8500" b="1"/>
            </a:lvl3pPr>
            <a:lvl4pPr marL="6478263" indent="0">
              <a:buNone/>
              <a:defRPr sz="7600" b="1"/>
            </a:lvl4pPr>
            <a:lvl5pPr marL="8637683" indent="0">
              <a:buNone/>
              <a:defRPr sz="7600" b="1"/>
            </a:lvl5pPr>
            <a:lvl6pPr marL="10797102" indent="0">
              <a:buNone/>
              <a:defRPr sz="7600" b="1"/>
            </a:lvl6pPr>
            <a:lvl7pPr marL="12956526" indent="0">
              <a:buNone/>
              <a:defRPr sz="7600" b="1"/>
            </a:lvl7pPr>
            <a:lvl8pPr marL="15115946" indent="0">
              <a:buNone/>
              <a:defRPr sz="7600" b="1"/>
            </a:lvl8pPr>
            <a:lvl9pPr marL="17275365" indent="0">
              <a:buNone/>
              <a:defRPr sz="7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6460816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420" indent="0">
              <a:buNone/>
              <a:defRPr sz="9500" b="1"/>
            </a:lvl2pPr>
            <a:lvl3pPr marL="4318839" indent="0">
              <a:buNone/>
              <a:defRPr sz="8500" b="1"/>
            </a:lvl3pPr>
            <a:lvl4pPr marL="6478263" indent="0">
              <a:buNone/>
              <a:defRPr sz="7600" b="1"/>
            </a:lvl4pPr>
            <a:lvl5pPr marL="8637683" indent="0">
              <a:buNone/>
              <a:defRPr sz="7600" b="1"/>
            </a:lvl5pPr>
            <a:lvl6pPr marL="10797102" indent="0">
              <a:buNone/>
              <a:defRPr sz="7600" b="1"/>
            </a:lvl6pPr>
            <a:lvl7pPr marL="12956526" indent="0">
              <a:buNone/>
              <a:defRPr sz="7600" b="1"/>
            </a:lvl7pPr>
            <a:lvl8pPr marL="15115946" indent="0">
              <a:buNone/>
              <a:defRPr sz="7600" b="1"/>
            </a:lvl8pPr>
            <a:lvl9pPr marL="17275365" indent="0">
              <a:buNone/>
              <a:defRPr sz="7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6460816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669088" y="1720224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59420" indent="0">
              <a:buNone/>
              <a:defRPr sz="5700"/>
            </a:lvl2pPr>
            <a:lvl3pPr marL="4318839" indent="0">
              <a:buNone/>
              <a:defRPr sz="4700"/>
            </a:lvl3pPr>
            <a:lvl4pPr marL="6478263" indent="0">
              <a:buNone/>
              <a:defRPr sz="4300"/>
            </a:lvl4pPr>
            <a:lvl5pPr marL="8637683" indent="0">
              <a:buNone/>
              <a:defRPr sz="4300"/>
            </a:lvl5pPr>
            <a:lvl6pPr marL="10797102" indent="0">
              <a:buNone/>
              <a:defRPr sz="4300"/>
            </a:lvl6pPr>
            <a:lvl7pPr marL="12956526" indent="0">
              <a:buNone/>
              <a:defRPr sz="4300"/>
            </a:lvl7pPr>
            <a:lvl8pPr marL="15115946" indent="0">
              <a:buNone/>
              <a:defRPr sz="4300"/>
            </a:lvl8pPr>
            <a:lvl9pPr marL="17275365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51421" y="30243787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59420" indent="0">
              <a:buNone/>
              <a:defRPr sz="13200"/>
            </a:lvl2pPr>
            <a:lvl3pPr marL="4318839" indent="0">
              <a:buNone/>
              <a:defRPr sz="11300"/>
            </a:lvl3pPr>
            <a:lvl4pPr marL="6478263" indent="0">
              <a:buNone/>
              <a:defRPr sz="9500"/>
            </a:lvl4pPr>
            <a:lvl5pPr marL="8637683" indent="0">
              <a:buNone/>
              <a:defRPr sz="9500"/>
            </a:lvl5pPr>
            <a:lvl6pPr marL="10797102" indent="0">
              <a:buNone/>
              <a:defRPr sz="9500"/>
            </a:lvl6pPr>
            <a:lvl7pPr marL="12956526" indent="0">
              <a:buNone/>
              <a:defRPr sz="9500"/>
            </a:lvl7pPr>
            <a:lvl8pPr marL="15115946" indent="0">
              <a:buNone/>
              <a:defRPr sz="9500"/>
            </a:lvl8pPr>
            <a:lvl9pPr marL="17275365" indent="0">
              <a:buNone/>
              <a:defRPr sz="95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351421" y="33814238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59420" indent="0">
              <a:buNone/>
              <a:defRPr sz="5700"/>
            </a:lvl2pPr>
            <a:lvl3pPr marL="4318839" indent="0">
              <a:buNone/>
              <a:defRPr sz="4700"/>
            </a:lvl3pPr>
            <a:lvl4pPr marL="6478263" indent="0">
              <a:buNone/>
              <a:defRPr sz="4300"/>
            </a:lvl4pPr>
            <a:lvl5pPr marL="8637683" indent="0">
              <a:buNone/>
              <a:defRPr sz="4300"/>
            </a:lvl5pPr>
            <a:lvl6pPr marL="10797102" indent="0">
              <a:buNone/>
              <a:defRPr sz="4300"/>
            </a:lvl6pPr>
            <a:lvl7pPr marL="12956526" indent="0">
              <a:buNone/>
              <a:defRPr sz="4300"/>
            </a:lvl7pPr>
            <a:lvl8pPr marL="15115946" indent="0">
              <a:buNone/>
              <a:defRPr sz="4300"/>
            </a:lvl8pPr>
            <a:lvl9pPr marL="17275365" indent="0">
              <a:buNone/>
              <a:defRPr sz="4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1884" tIns="215942" rIns="431884" bIns="215942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1884" tIns="215942" rIns="431884" bIns="21594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620203" y="40045015"/>
            <a:ext cx="7560945" cy="2300286"/>
          </a:xfrm>
          <a:prstGeom prst="rect">
            <a:avLst/>
          </a:prstGeom>
        </p:spPr>
        <p:txBody>
          <a:bodyPr vert="horz" lIns="431884" tIns="215942" rIns="431884" bIns="215942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D63FB-742F-4E1C-938F-8E1149C281C6}" type="datetimeFigureOut">
              <a:rPr lang="fr-FR" smtClean="0"/>
              <a:pPr/>
              <a:t>11/07/2021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1071384" y="40045015"/>
            <a:ext cx="10261283" cy="2300286"/>
          </a:xfrm>
          <a:prstGeom prst="rect">
            <a:avLst/>
          </a:prstGeom>
        </p:spPr>
        <p:txBody>
          <a:bodyPr vert="horz" lIns="431884" tIns="215942" rIns="431884" bIns="215942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3222903" y="40045015"/>
            <a:ext cx="7560945" cy="2300286"/>
          </a:xfrm>
          <a:prstGeom prst="rect">
            <a:avLst/>
          </a:prstGeom>
        </p:spPr>
        <p:txBody>
          <a:bodyPr vert="horz" lIns="431884" tIns="215942" rIns="431884" bIns="215942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CDBEE-9E4F-4060-AB57-BFAA2AFBEC9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8839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565" indent="-1619565" algn="l" defTabSz="4318839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059" indent="-1349640" algn="l" defTabSz="4318839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8553" indent="-1079710" algn="l" defTabSz="4318839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7973" indent="-1079710" algn="l" defTabSz="4318839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7392" indent="-1079710" algn="l" defTabSz="4318839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6817" indent="-1079710" algn="l" defTabSz="431883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6236" indent="-1079710" algn="l" defTabSz="431883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5656" indent="-1079710" algn="l" defTabSz="431883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5075" indent="-1079710" algn="l" defTabSz="4318839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420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8839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8263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7683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7102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6526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5946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5365" algn="l" defTabSz="4318839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nsnv.10.2021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842855" y="0"/>
            <a:ext cx="30718340" cy="42391158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Sous-titre 2"/>
          <p:cNvSpPr>
            <a:spLocks noGrp="1"/>
          </p:cNvSpPr>
          <p:nvPr>
            <p:ph type="subTitle" idx="1"/>
          </p:nvPr>
        </p:nvSpPr>
        <p:spPr>
          <a:xfrm>
            <a:off x="1128607" y="12101446"/>
            <a:ext cx="30218274" cy="2143140"/>
          </a:xfr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sz="7200" dirty="0" smtClean="0">
                <a:solidFill>
                  <a:schemeClr val="bg1"/>
                </a:solidFill>
              </a:rPr>
              <a:t>Mostaganem</a:t>
            </a:r>
            <a:r>
              <a:rPr lang="fr-FR" sz="9000" dirty="0" smtClean="0">
                <a:solidFill>
                  <a:schemeClr val="bg1"/>
                </a:solidFill>
              </a:rPr>
              <a:t>, les 27 et 28 Octobre 2021</a:t>
            </a:r>
            <a:endParaRPr lang="fr-FR" sz="9000" dirty="0">
              <a:solidFill>
                <a:schemeClr val="bg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128607" y="14387463"/>
            <a:ext cx="30146836" cy="7644007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36000" bIns="36000" rtlCol="0">
            <a:spAutoFit/>
          </a:bodyPr>
          <a:lstStyle/>
          <a:p>
            <a:pPr algn="just"/>
            <a:r>
              <a:rPr lang="fr-FR" sz="7200" b="1" dirty="0" smtClean="0"/>
              <a:t>  Filières:</a:t>
            </a:r>
            <a:endParaRPr lang="fr-FR" sz="7200" b="1" dirty="0"/>
          </a:p>
          <a:p>
            <a:pPr algn="just"/>
            <a:r>
              <a:rPr lang="fr-FR" sz="6600" b="1" dirty="0" smtClean="0"/>
              <a:t>                            </a:t>
            </a:r>
            <a:r>
              <a:rPr lang="fr-FR" sz="7200" b="1" dirty="0" smtClean="0"/>
              <a:t>- Sciences agronomiques</a:t>
            </a:r>
          </a:p>
          <a:p>
            <a:pPr algn="just"/>
            <a:r>
              <a:rPr lang="fr-FR" sz="7200" b="1" dirty="0" smtClean="0"/>
              <a:t>                          - Sciences biologiques</a:t>
            </a:r>
          </a:p>
          <a:p>
            <a:pPr algn="just"/>
            <a:r>
              <a:rPr lang="fr-FR" sz="7200" b="1" dirty="0" smtClean="0"/>
              <a:t>                          - Hydrobiologie marine et continentale</a:t>
            </a:r>
          </a:p>
          <a:p>
            <a:pPr algn="just"/>
            <a:r>
              <a:rPr lang="fr-FR" sz="7200" b="1" dirty="0" smtClean="0"/>
              <a:t>                          - Sciences alimentaires</a:t>
            </a:r>
          </a:p>
          <a:p>
            <a:pPr algn="just"/>
            <a:r>
              <a:rPr lang="fr-FR" sz="6600" b="1" dirty="0" smtClean="0"/>
              <a:t>                          </a:t>
            </a:r>
          </a:p>
          <a:p>
            <a:pPr algn="just"/>
            <a:r>
              <a:rPr lang="fr-FR" sz="6600" b="1" dirty="0" smtClean="0"/>
              <a:t>                      </a:t>
            </a:r>
          </a:p>
        </p:txBody>
      </p:sp>
      <p:sp>
        <p:nvSpPr>
          <p:cNvPr id="21" name="Titre 1"/>
          <p:cNvSpPr>
            <a:spLocks noGrp="1"/>
          </p:cNvSpPr>
          <p:nvPr>
            <p:ph type="ctrTitle"/>
          </p:nvPr>
        </p:nvSpPr>
        <p:spPr>
          <a:xfrm>
            <a:off x="1200045" y="5529150"/>
            <a:ext cx="30289711" cy="6429420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fr-FR" sz="12000" b="1" dirty="0" smtClean="0">
                <a:solidFill>
                  <a:srgbClr val="FF0000"/>
                </a:solidFill>
              </a:rPr>
              <a:t>APPEL  A  COMMUNICATION</a:t>
            </a:r>
            <a:r>
              <a:rPr lang="fr-FR" sz="12000" b="1" dirty="0" smtClean="0">
                <a:solidFill>
                  <a:srgbClr val="002060"/>
                </a:solidFill>
              </a:rPr>
              <a:t/>
            </a:r>
            <a:br>
              <a:rPr lang="fr-FR" sz="12000" b="1" dirty="0" smtClean="0">
                <a:solidFill>
                  <a:srgbClr val="002060"/>
                </a:solidFill>
              </a:rPr>
            </a:br>
            <a:r>
              <a:rPr lang="fr-FR" sz="8800" b="1" dirty="0" smtClean="0">
                <a:solidFill>
                  <a:schemeClr val="tx2"/>
                </a:solidFill>
              </a:rPr>
              <a:t> </a:t>
            </a:r>
            <a:r>
              <a:rPr lang="fr-FR" sz="8800" b="1" dirty="0" err="1" smtClean="0">
                <a:solidFill>
                  <a:schemeClr val="tx2"/>
                </a:solidFill>
              </a:rPr>
              <a:t>X</a:t>
            </a:r>
            <a:r>
              <a:rPr lang="fr-FR" sz="8800" b="1" baseline="30000" dirty="0" err="1" smtClean="0">
                <a:solidFill>
                  <a:schemeClr val="tx2"/>
                </a:solidFill>
              </a:rPr>
              <a:t>èmes</a:t>
            </a:r>
            <a:r>
              <a:rPr lang="fr-FR" sz="8800" b="1" dirty="0" smtClean="0">
                <a:solidFill>
                  <a:schemeClr val="tx2"/>
                </a:solidFill>
              </a:rPr>
              <a:t> </a:t>
            </a:r>
            <a:r>
              <a:rPr lang="fr-FR" sz="8800" b="1" dirty="0" smtClean="0">
                <a:solidFill>
                  <a:srgbClr val="002060"/>
                </a:solidFill>
              </a:rPr>
              <a:t>JOURNÉES NATIONALES  DES  SCIENCES DE LA NATURE </a:t>
            </a:r>
            <a:br>
              <a:rPr lang="fr-FR" sz="8800" b="1" dirty="0" smtClean="0">
                <a:solidFill>
                  <a:srgbClr val="002060"/>
                </a:solidFill>
              </a:rPr>
            </a:br>
            <a:r>
              <a:rPr lang="fr-FR" sz="8800" b="1" dirty="0" smtClean="0">
                <a:solidFill>
                  <a:srgbClr val="002060"/>
                </a:solidFill>
              </a:rPr>
              <a:t>ET DE LA VIE</a:t>
            </a:r>
            <a:br>
              <a:rPr lang="fr-FR" sz="8800" b="1" dirty="0" smtClean="0">
                <a:solidFill>
                  <a:srgbClr val="002060"/>
                </a:solidFill>
              </a:rPr>
            </a:br>
            <a:endParaRPr lang="fr-FR" sz="8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985731" y="742804"/>
            <a:ext cx="30289712" cy="15696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800" b="1" dirty="0"/>
              <a:t>REPUBLIQUE ALGERIENNE DEMOCRATIQUE ET POPULAIRE          </a:t>
            </a:r>
          </a:p>
          <a:p>
            <a:pPr algn="ctr"/>
            <a:r>
              <a:rPr lang="fr-FR" sz="4800" b="1" dirty="0"/>
              <a:t>MINISTERE DE L’ENSEIGNEMENT SUPERIEUR ET DE LA RECHERCHE </a:t>
            </a:r>
            <a:r>
              <a:rPr lang="fr-FR" sz="4800" b="1" dirty="0" smtClean="0"/>
              <a:t>SCIENTIFIQUE</a:t>
            </a:r>
            <a:endParaRPr lang="fr-FR" sz="48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4700507" y="2814506"/>
            <a:ext cx="22860160" cy="1200329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sz="7200" b="1" dirty="0" smtClean="0"/>
              <a:t>UNIVERSITE ABDELHAMID IBN BADIS DE MOSTAGANEM</a:t>
            </a:r>
            <a:endParaRPr lang="fr-FR" sz="7200" b="1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12487249" y="31532582"/>
            <a:ext cx="5357850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128607" y="22102766"/>
            <a:ext cx="2928958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u="sng" dirty="0" smtClean="0">
                <a:latin typeface="Times New Roman" pitchFamily="18" charset="0"/>
                <a:cs typeface="Times New Roman" pitchFamily="18" charset="0"/>
              </a:rPr>
              <a:t>Soumission des résumés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 Le résumé doit être présenté selon le format Word suivant: </a:t>
            </a:r>
          </a:p>
          <a:p>
            <a:pPr>
              <a:buFontTx/>
              <a:buChar char="-"/>
            </a:pP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 Titre de la communication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( Taille 13,  Police: Times New Roman, Gras)</a:t>
            </a:r>
          </a:p>
          <a:p>
            <a:pPr>
              <a:buFontTx/>
              <a:buChar char="-"/>
            </a:pP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 Noms et affiliations des auteurs (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Taille 11, Times New Roman, Gras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Tx/>
              <a:buChar char="-"/>
            </a:pP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Contacts (numéro de téléphone et email fonctionnels exigés). </a:t>
            </a:r>
          </a:p>
          <a:p>
            <a:pPr>
              <a:buFontTx/>
              <a:buChar char="-"/>
            </a:pP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 Texte 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du résumé de 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la communication (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Taille 12, Times New Roman)</a:t>
            </a:r>
          </a:p>
          <a:p>
            <a:pPr>
              <a:buFontTx/>
              <a:buChar char="-"/>
            </a:pP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 Mots clés ( 5 à 7)</a:t>
            </a:r>
          </a:p>
          <a:p>
            <a:endParaRPr lang="fr-FR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00045" y="30389574"/>
            <a:ext cx="29003828" cy="10248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Frais de participation: </a:t>
            </a: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*2000 DA pour les doctorants (Présentation de l’attestation d’inscription).</a:t>
            </a: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*3000 DA pour les professionnels.</a:t>
            </a:r>
          </a:p>
          <a:p>
            <a:endParaRPr lang="fr-FR" sz="6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Dates importantes: </a:t>
            </a: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07/10/2021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: Date limite de réception des résumés.</a:t>
            </a: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21/10/2021</a:t>
            </a:r>
            <a:r>
              <a:rPr lang="fr-FR" sz="6600" dirty="0" smtClean="0">
                <a:latin typeface="Times New Roman" pitchFamily="18" charset="0"/>
                <a:cs typeface="Times New Roman" pitchFamily="18" charset="0"/>
              </a:rPr>
              <a:t>: Notification d’acceptation.</a:t>
            </a:r>
          </a:p>
          <a:p>
            <a:r>
              <a:rPr lang="fr-FR" sz="6600" b="1" dirty="0" smtClean="0">
                <a:latin typeface="Times New Roman" pitchFamily="18" charset="0"/>
                <a:cs typeface="Times New Roman" pitchFamily="18" charset="0"/>
              </a:rPr>
              <a:t>Envoyez vos résumés et la fiche de participation à l’adresse email: </a:t>
            </a:r>
            <a:r>
              <a:rPr lang="fr-FR" sz="6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jnsnv.10.2021@gmail.com</a:t>
            </a:r>
            <a:endParaRPr lang="fr-FR" sz="66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fr-FR" sz="66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Téléchargez la fiche de participation sur le site web: https://www.univ-mosta.dz/fsnv/</a:t>
            </a:r>
          </a:p>
        </p:txBody>
      </p:sp>
      <p:pic>
        <p:nvPicPr>
          <p:cNvPr id="15" name="Image 14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917857" y="2671630"/>
            <a:ext cx="3143272" cy="278608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1271483" y="2743068"/>
            <a:ext cx="3357586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271483" y="2600192"/>
            <a:ext cx="3500462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026" name="Picture 2" descr="C:\Users\SNV\Desktop\LOGO SNV201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28607" y="2314440"/>
            <a:ext cx="3643338" cy="31432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205</Words>
  <Application>Microsoft Office PowerPoint</Application>
  <PresentationFormat>Personnalisé</PresentationFormat>
  <Paragraphs>29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APPEL  A  COMMUNICATION  Xèmes JOURNÉES NATIONALES  DES  SCIENCES DE LA NATURE  ET DE LA VIE 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IIIème Journées Scientifiques de La Faculté SESNV Domaine SNV</dc:title>
  <dc:creator>SWEET</dc:creator>
  <cp:lastModifiedBy>SNV</cp:lastModifiedBy>
  <cp:revision>103</cp:revision>
  <dcterms:created xsi:type="dcterms:W3CDTF">2012-01-11T12:33:58Z</dcterms:created>
  <dcterms:modified xsi:type="dcterms:W3CDTF">2021-07-11T10:11:55Z</dcterms:modified>
</cp:coreProperties>
</file>