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492" y="-156"/>
      </p:cViewPr>
      <p:guideLst>
        <p:guide orient="horz" pos="1527"/>
        <p:guide pos="4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D9219-2FB2-4793-ABCE-9877474A9601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82F5A-18CD-452F-9CAB-55FE9E8253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04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2F5A-18CD-452F-9CAB-55FE9E82539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42" y="1506323"/>
            <a:ext cx="10992675" cy="1039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9884" y="2747748"/>
            <a:ext cx="9052791" cy="12391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6105" y="194184"/>
            <a:ext cx="2909826" cy="41373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628" y="194184"/>
            <a:ext cx="8513934" cy="41373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83" y="3115911"/>
            <a:ext cx="10992675" cy="9630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583" y="2055200"/>
            <a:ext cx="10992675" cy="10607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628" y="1131426"/>
            <a:ext cx="5711880" cy="3200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4050" y="1131426"/>
            <a:ext cx="5711880" cy="3200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628" y="1085406"/>
            <a:ext cx="5714126" cy="4523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628" y="1537751"/>
            <a:ext cx="5714126" cy="2793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9561" y="1085406"/>
            <a:ext cx="5716370" cy="4523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9561" y="1537751"/>
            <a:ext cx="5716370" cy="2793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28" y="193061"/>
            <a:ext cx="4254723" cy="8216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271" y="193061"/>
            <a:ext cx="7229659" cy="4138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628" y="1014691"/>
            <a:ext cx="4254723" cy="3316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872" y="3394277"/>
            <a:ext cx="7759535" cy="4007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34872" y="433264"/>
            <a:ext cx="7759535" cy="29093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4872" y="3794991"/>
            <a:ext cx="7759535" cy="569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628" y="194184"/>
            <a:ext cx="11639303" cy="808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628" y="1131426"/>
            <a:ext cx="11639303" cy="320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628" y="4494274"/>
            <a:ext cx="3017597" cy="25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8624" y="4494274"/>
            <a:ext cx="4095310" cy="25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333" y="4494274"/>
            <a:ext cx="3017597" cy="25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-mosta.dz/elearnin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73910" y="2325147"/>
            <a:ext cx="7112907" cy="314958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100"/>
              </a:lnSpc>
              <a:tabLst>
                <a:tab pos="25400" algn="l"/>
                <a:tab pos="723900" algn="l"/>
              </a:tabLst>
            </a:pPr>
            <a:r>
              <a:rPr lang="en-US" altLang="zh-CN" dirty="0" smtClean="0"/>
              <a:t>	</a:t>
            </a:r>
            <a:endParaRPr lang="ar-DZ" altLang="zh-CN" dirty="0" smtClean="0"/>
          </a:p>
          <a:p>
            <a:pPr algn="ctr" rtl="1">
              <a:lnSpc>
                <a:spcPts val="3600"/>
              </a:lnSpc>
              <a:tabLst>
                <a:tab pos="25400" algn="l"/>
                <a:tab pos="723900" algn="l"/>
              </a:tabLst>
            </a:pPr>
            <a:r>
              <a:rPr lang="ar-DZ" altLang="zh-CN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ar-DZ" altLang="zh-CN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منصة  بيداغوجية</a:t>
            </a:r>
            <a:endParaRPr lang="fr-FR" altLang="zh-CN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>
              <a:lnSpc>
                <a:spcPts val="3600"/>
              </a:lnSpc>
              <a:tabLst>
                <a:tab pos="25400" algn="l"/>
                <a:tab pos="723900" algn="l"/>
              </a:tabLst>
            </a:pPr>
            <a:r>
              <a:rPr lang="ar-DZ" altLang="zh-CN" sz="28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لوضع المحاضرات والتطبيقات  والاعمال الموجهة عبر </a:t>
            </a:r>
            <a:r>
              <a:rPr lang="ar-DZ" altLang="zh-CN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الخط</a:t>
            </a:r>
            <a:endParaRPr lang="ar-DZ" altLang="zh-CN" sz="2800" b="1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lnSpc>
                <a:spcPts val="3100"/>
              </a:lnSpc>
              <a:tabLst>
                <a:tab pos="25400" algn="l"/>
                <a:tab pos="723900" algn="l"/>
              </a:tabLst>
            </a:pPr>
            <a:r>
              <a:rPr lang="en-US" altLang="zh-CN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	</a:t>
            </a:r>
            <a:endParaRPr lang="ar-DZ" altLang="zh-CN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lnSpc>
                <a:spcPts val="3600"/>
              </a:lnSpc>
              <a:tabLst>
                <a:tab pos="25400" algn="l"/>
                <a:tab pos="723900" algn="l"/>
              </a:tabLst>
            </a:pPr>
            <a:r>
              <a:rPr lang="ar-DZ" altLang="zh-CN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دليل الاستاذ</a:t>
            </a:r>
          </a:p>
          <a:p>
            <a:pPr algn="ctr">
              <a:lnSpc>
                <a:spcPts val="3600"/>
              </a:lnSpc>
              <a:tabLst>
                <a:tab pos="25400" algn="l"/>
                <a:tab pos="723900" algn="l"/>
              </a:tabLst>
            </a:pPr>
            <a:endParaRPr lang="ar-DZ" altLang="zh-CN" sz="2589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600"/>
              </a:lnSpc>
              <a:tabLst>
                <a:tab pos="25400" algn="l"/>
                <a:tab pos="723900" algn="l"/>
              </a:tabLst>
            </a:pPr>
            <a:endParaRPr lang="en-US" altLang="zh-CN" sz="2589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63" y="2493783"/>
            <a:ext cx="8859487" cy="25721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10607" y="1036637"/>
            <a:ext cx="42370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حفظ </a:t>
            </a:r>
            <a:r>
              <a:rPr lang="ar-D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بمجرد إيداع المستند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Enregistrez une fois le document est déposé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54906" y="2408237"/>
            <a:ext cx="8399735" cy="444480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1000"/>
              </a:lnSpc>
            </a:pPr>
            <a:endParaRPr lang="en-US" altLang="zh-CN" dirty="0" smtClean="0"/>
          </a:p>
          <a:p>
            <a:pPr algn="r">
              <a:lnSpc>
                <a:spcPts val="2300"/>
              </a:lnSpc>
              <a:tabLst/>
            </a:pPr>
            <a:r>
              <a:rPr lang="ar-DZ" altLang="zh-CN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altLang="zh-CN" sz="32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هدف </a:t>
            </a:r>
            <a:r>
              <a:rPr lang="ar-DZ" altLang="zh-CN" sz="32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هذه الوثيقة</a:t>
            </a:r>
            <a:endParaRPr lang="ar-DZ" altLang="zh-CN" sz="3200" b="1" dirty="0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>
              <a:lnSpc>
                <a:spcPts val="2300"/>
              </a:lnSpc>
              <a:tabLst/>
            </a:pPr>
            <a:endParaRPr lang="ar-DZ" altLang="zh-CN" sz="3200" b="1" dirty="0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>
              <a:lnSpc>
                <a:spcPts val="2300"/>
              </a:lnSpc>
              <a:tabLst/>
            </a:pPr>
            <a:endParaRPr lang="ar-DZ" altLang="zh-CN" sz="3200" b="1" dirty="0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>
              <a:lnSpc>
                <a:spcPts val="2300"/>
              </a:lnSpc>
              <a:tabLst/>
            </a:pPr>
            <a:r>
              <a:rPr lang="ar-DZ" altLang="zh-CN" sz="32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الغرض من هذه الوثيقة هو دعم </a:t>
            </a:r>
            <a:r>
              <a:rPr lang="ar-DZ" altLang="zh-CN" sz="3200" b="1" dirty="0" smtClean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الاساتذة لوضع </a:t>
            </a:r>
            <a:r>
              <a:rPr lang="ar-DZ" altLang="zh-CN" sz="32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دروسهم على منصة </a:t>
            </a:r>
            <a:r>
              <a:rPr lang="ar-DZ" altLang="zh-CN" sz="3200" b="1" dirty="0" err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موودل</a:t>
            </a:r>
            <a:r>
              <a:rPr lang="ar-DZ" altLang="zh-CN" sz="3200" b="1" dirty="0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 التعليمية بجامعة عبد الحميد بن باديس مستغانم.</a:t>
            </a:r>
          </a:p>
          <a:p>
            <a:pPr algn="r">
              <a:lnSpc>
                <a:spcPts val="2300"/>
              </a:lnSpc>
              <a:tabLst/>
            </a:pPr>
            <a:endParaRPr lang="ar-DZ" altLang="zh-CN" sz="3200" b="1" dirty="0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lnSpc>
                <a:spcPts val="2300"/>
              </a:lnSpc>
              <a:tabLst/>
            </a:pPr>
            <a:r>
              <a:rPr lang="ar-DZ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تجد </a:t>
            </a:r>
            <a:r>
              <a:rPr lang="ar-DZ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روابط منصات </a:t>
            </a:r>
            <a:r>
              <a:rPr lang="ar-DZ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الكليات </a:t>
            </a:r>
            <a:r>
              <a:rPr lang="ar-DZ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المختلفة بكتابة العنوان:</a:t>
            </a:r>
          </a:p>
          <a:p>
            <a:pPr>
              <a:lnSpc>
                <a:spcPts val="1800"/>
              </a:lnSpc>
              <a:tabLst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tabLst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  <a:tabLst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https://www.univ-mosta.dz/elearning/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40506" y="655508"/>
            <a:ext cx="10210800" cy="129266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ct val="150000"/>
              </a:lnSpc>
              <a:tabLst/>
            </a:pPr>
            <a:r>
              <a:rPr lang="ar-DZ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لوصول إلى المنصة:</a:t>
            </a:r>
          </a:p>
          <a:p>
            <a:pPr algn="ctr">
              <a:lnSpc>
                <a:spcPct val="150000"/>
              </a:lnSpc>
              <a:tabLst/>
            </a:pPr>
            <a:r>
              <a:rPr lang="ar-DZ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توفر لك جامعة مستغانم </a:t>
            </a:r>
            <a:r>
              <a:rPr lang="ar-DZ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عبد </a:t>
            </a:r>
            <a:r>
              <a:rPr lang="ar-DZ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الحميد بن </a:t>
            </a:r>
            <a:r>
              <a:rPr lang="ar-DZ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باديس     منصة </a:t>
            </a:r>
            <a:r>
              <a:rPr lang="ar-DZ" altLang="zh-C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مودل</a:t>
            </a:r>
            <a:endParaRPr lang="ar-DZ" altLang="zh-CN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/>
            </a:pPr>
            <a:r>
              <a:rPr lang="ar-DZ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كما توفر لك القيام بدورات للتدريب على ذلك</a:t>
            </a:r>
            <a:endParaRPr lang="ar-DZ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916906" y="6370637"/>
            <a:ext cx="7239000" cy="39735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ts val="1300"/>
              </a:lnSpc>
              <a:tabLst/>
            </a:pPr>
            <a:r>
              <a:rPr lang="ar-DZ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سوف تجد الروابط عبر العنوان: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https://www.univ-mosta.dz/elearning/</a:t>
            </a: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fot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" y="1874837"/>
            <a:ext cx="994639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73906" y="427037"/>
            <a:ext cx="8965374" cy="10749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 rtl="1">
              <a:lnSpc>
                <a:spcPts val="1600"/>
              </a:lnSpc>
              <a:tabLst/>
            </a:pPr>
            <a:r>
              <a:rPr lang="ar-DZ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الاتصال بالمنصة</a:t>
            </a:r>
          </a:p>
          <a:p>
            <a:pPr algn="ctr" rtl="1">
              <a:lnSpc>
                <a:spcPts val="1600"/>
              </a:lnSpc>
              <a:tabLst/>
            </a:pPr>
            <a:endParaRPr lang="ar-DZ" altLang="zh-CN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>
              <a:lnSpc>
                <a:spcPts val="1600"/>
              </a:lnSpc>
              <a:tabLst/>
            </a:pPr>
            <a:r>
              <a:rPr lang="ar-DZ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المصادقة:</a:t>
            </a:r>
          </a:p>
          <a:p>
            <a:pPr algn="ctr" rtl="1">
              <a:lnSpc>
                <a:spcPts val="1600"/>
              </a:lnSpc>
              <a:tabLst/>
            </a:pPr>
            <a:endParaRPr lang="ar-DZ" altLang="zh-CN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>
              <a:lnSpc>
                <a:spcPts val="1600"/>
              </a:lnSpc>
              <a:tabLst/>
            </a:pPr>
            <a:r>
              <a:rPr lang="ar-DZ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في الصفحة الرئيسية لمنصة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MOODLE ، </a:t>
            </a:r>
            <a:r>
              <a:rPr lang="ar-DZ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انقر على توصيل</a:t>
            </a:r>
            <a:endParaRPr lang="en-US" altLang="zh-CN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fot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06" y="1798637"/>
            <a:ext cx="5672258" cy="167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3906" y="4618037"/>
            <a:ext cx="89653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800" dirty="0"/>
              <a:t>ستحتاج إلى اسم مستخدم وكلمة </a:t>
            </a:r>
            <a:r>
              <a:rPr lang="ar-DZ" sz="2800" dirty="0" smtClean="0"/>
              <a:t>مرور</a:t>
            </a:r>
            <a:endParaRPr lang="ar-DZ" sz="2800" dirty="0"/>
          </a:p>
          <a:p>
            <a:pPr algn="r" rtl="1"/>
            <a:r>
              <a:rPr lang="ar-DZ" sz="2800" dirty="0"/>
              <a:t>اتصل بالشخص المسؤول عن إنشاء الحسابات على المنصة</a:t>
            </a:r>
          </a:p>
          <a:p>
            <a:pPr algn="r" rtl="1"/>
            <a:r>
              <a:rPr lang="ar-DZ" sz="2800" dirty="0"/>
              <a:t>تضع كل كلية تحت تصرفك </a:t>
            </a:r>
            <a:r>
              <a:rPr lang="ar-DZ" sz="2800" dirty="0" smtClean="0"/>
              <a:t>– </a:t>
            </a:r>
            <a:r>
              <a:rPr lang="ar-DZ" sz="2800" b="1" dirty="0" smtClean="0">
                <a:solidFill>
                  <a:srgbClr val="FF0000"/>
                </a:solidFill>
              </a:rPr>
              <a:t>مهندس الاعلام الالي- </a:t>
            </a:r>
            <a:r>
              <a:rPr lang="ar-DZ" sz="2800" dirty="0" smtClean="0"/>
              <a:t>شخصًا </a:t>
            </a:r>
            <a:r>
              <a:rPr lang="ar-DZ" sz="2800" dirty="0"/>
              <a:t>مسؤولاً عن إنشاء مساحة الدورة الخاصة بك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83" y="1570038"/>
            <a:ext cx="102280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297906" y="644683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انقر فوق عنوان الوحدة </a:t>
            </a:r>
            <a:r>
              <a:rPr lang="ar-D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المقياس الخاص  </a:t>
            </a:r>
            <a:r>
              <a:rPr lang="ar-D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بك بمجرد الاتصال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pic>
        <p:nvPicPr>
          <p:cNvPr id="8" name="Image 7" descr="fo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5" y="1678618"/>
            <a:ext cx="10122868" cy="453961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46390" y="670501"/>
            <a:ext cx="801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dirty="0" smtClean="0">
                <a:solidFill>
                  <a:srgbClr val="FF0000"/>
                </a:solidFill>
              </a:rPr>
              <a:t>فعل وضع </a:t>
            </a:r>
            <a:r>
              <a:rPr lang="ar-DZ" sz="2800" dirty="0">
                <a:solidFill>
                  <a:srgbClr val="FF0000"/>
                </a:solidFill>
              </a:rPr>
              <a:t>التحرير لوضع المستندات الخاصة بك</a:t>
            </a:r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02506" y="198437"/>
            <a:ext cx="942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rgbClr val="FF0000"/>
                </a:solidFill>
              </a:rPr>
              <a:t>لإضافة الدروس على شكل </a:t>
            </a:r>
            <a:r>
              <a:rPr lang="fr-FR" sz="2400" b="1" dirty="0">
                <a:solidFill>
                  <a:srgbClr val="FF0000"/>
                </a:solidFill>
              </a:rPr>
              <a:t>PDF </a:t>
            </a:r>
            <a:r>
              <a:rPr lang="ar-DZ" sz="2400" b="1" dirty="0">
                <a:solidFill>
                  <a:srgbClr val="FF0000"/>
                </a:solidFill>
              </a:rPr>
              <a:t>انقر على "إضافة نشاط أو مو</a:t>
            </a:r>
            <a:r>
              <a:rPr lang="ar-DZ" sz="2400" b="1" dirty="0">
                <a:solidFill>
                  <a:srgbClr val="FF0000"/>
                </a:solidFill>
              </a:rPr>
              <a:t>رد"</a:t>
            </a:r>
          </a:p>
          <a:p>
            <a:pPr algn="r" rtl="1"/>
            <a:r>
              <a:rPr lang="fr-FR" sz="2400" b="1" dirty="0" smtClean="0">
                <a:solidFill>
                  <a:srgbClr val="FF0000"/>
                </a:solidFill>
              </a:rPr>
              <a:t> « ajouter une activité ou une ressources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4" name="Image 3" descr="foto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9843"/>
            <a:ext cx="10691813" cy="507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09637"/>
            <a:ext cx="10691813" cy="3340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74424" y="655637"/>
            <a:ext cx="627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حدد ملفًا وانقر على </a:t>
            </a:r>
            <a:r>
              <a:rPr lang="ar-D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إضافة</a:t>
            </a:r>
          </a:p>
          <a:p>
            <a:pPr algn="ctr"/>
            <a:endParaRPr lang="ar-DZ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Sélectionnez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fichier  et cliquez sur ajouter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1437"/>
            <a:ext cx="10691813" cy="495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5931" y="268149"/>
            <a:ext cx="745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قم بتسمية المستند الذي تم إيداعه </a:t>
            </a:r>
            <a:r>
              <a:rPr lang="ar-D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حمل الملف الخاص بالدرس  على شكل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endParaRPr lang="ar-DZ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Donnez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nom au document déposé et faites  glisser le cours en format PDF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212306" y="5913437"/>
            <a:ext cx="914400" cy="685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97706" y="6523037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حمل الملف الخاص بالدرس  على شكل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PDF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6336506" y="1417637"/>
            <a:ext cx="1066800" cy="228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479506" y="1341437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اسم الملف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209</Words>
  <Application>Microsoft Office PowerPoint</Application>
  <PresentationFormat>Personnalisé</PresentationFormat>
  <Paragraphs>51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</dc:creator>
  <cp:lastModifiedBy>hp</cp:lastModifiedBy>
  <cp:revision>19</cp:revision>
  <dcterms:created xsi:type="dcterms:W3CDTF">2006-08-16T00:00:00Z</dcterms:created>
  <dcterms:modified xsi:type="dcterms:W3CDTF">2020-03-22T08:40:33Z</dcterms:modified>
</cp:coreProperties>
</file>