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7">
          <p15:clr>
            <a:srgbClr val="A4A3A4"/>
          </p15:clr>
        </p15:guide>
        <p15:guide id="2" pos="40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378" y="1176"/>
      </p:cViewPr>
      <p:guideLst>
        <p:guide orient="horz" pos="1527"/>
        <p:guide pos="40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D9219-2FB2-4793-ABCE-9877474A9601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82F5A-18CD-452F-9CAB-55FE9E8253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2F5A-18CD-452F-9CAB-55FE9E82539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42" y="1506323"/>
            <a:ext cx="10992675" cy="10393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9884" y="2747748"/>
            <a:ext cx="9052791" cy="12391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6105" y="194184"/>
            <a:ext cx="2909826" cy="41373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628" y="194184"/>
            <a:ext cx="8513934" cy="41373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83" y="3115911"/>
            <a:ext cx="10992675" cy="96305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583" y="2055200"/>
            <a:ext cx="10992675" cy="10607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628" y="1131426"/>
            <a:ext cx="5711880" cy="3200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4050" y="1131426"/>
            <a:ext cx="5711880" cy="32000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628" y="1085406"/>
            <a:ext cx="5714126" cy="4523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628" y="1537751"/>
            <a:ext cx="5714126" cy="2793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9561" y="1085406"/>
            <a:ext cx="5716370" cy="4523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9561" y="1537751"/>
            <a:ext cx="5716370" cy="2793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28" y="193061"/>
            <a:ext cx="4254723" cy="8216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271" y="193061"/>
            <a:ext cx="7229659" cy="4138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628" y="1014691"/>
            <a:ext cx="4254723" cy="33168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872" y="3394277"/>
            <a:ext cx="7759535" cy="4007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34872" y="433264"/>
            <a:ext cx="7759535" cy="29093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4872" y="3794991"/>
            <a:ext cx="7759535" cy="569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628" y="194184"/>
            <a:ext cx="11639303" cy="808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628" y="1131426"/>
            <a:ext cx="11639303" cy="320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628" y="4494274"/>
            <a:ext cx="3017597" cy="258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8624" y="4494274"/>
            <a:ext cx="4095310" cy="258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333" y="4494274"/>
            <a:ext cx="3017597" cy="258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-mosta.dz/elearning/" TargetMode="Externa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hyperlink" Target="https://www.univ-mosta.dz/elearning/" TargetMode="Externa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795" y="6995084"/>
            <a:ext cx="72136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73910" y="2325147"/>
            <a:ext cx="7112907" cy="162352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100"/>
              </a:lnSpc>
              <a:tabLst>
                <a:tab pos="25400" algn="l"/>
                <a:tab pos="723900" algn="l"/>
              </a:tabLst>
            </a:pPr>
            <a:r>
              <a:rPr lang="en-US" altLang="zh-CN" dirty="0"/>
              <a:t>		</a:t>
            </a:r>
            <a:r>
              <a:rPr lang="en-US" altLang="zh-CN" sz="2589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Plateforme</a:t>
            </a:r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3600"/>
              </a:lnSpc>
              <a:tabLst>
                <a:tab pos="25400" algn="l"/>
                <a:tab pos="723900" algn="l"/>
              </a:tabLst>
            </a:pPr>
            <a:r>
              <a:rPr lang="en-US" altLang="zh-CN" dirty="0"/>
              <a:t>	</a:t>
            </a:r>
            <a:r>
              <a:rPr lang="en-US" altLang="zh-CN" sz="2589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Pédagogique</a:t>
            </a:r>
            <a:r>
              <a:rPr lang="en-US" altLang="zh-CN" sz="258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89" b="1" dirty="0">
                <a:solidFill>
                  <a:srgbClr val="000000"/>
                </a:solidFill>
                <a:latin typeface="Calibri" pitchFamily="18" charset="0"/>
                <a:cs typeface="Times New Roman" pitchFamily="18" charset="0"/>
              </a:rPr>
              <a:t>d</a:t>
            </a:r>
            <a:r>
              <a:rPr lang="en-US" altLang="zh-CN" sz="2589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’un </a:t>
            </a:r>
            <a:r>
              <a:rPr lang="en-US" altLang="zh-CN" sz="2589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cours</a:t>
            </a:r>
            <a:r>
              <a:rPr lang="en-US" altLang="zh-CN" sz="2589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en </a:t>
            </a:r>
            <a:r>
              <a:rPr lang="en-US" altLang="zh-CN" sz="2589" b="1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ligne</a:t>
            </a:r>
            <a:endParaRPr lang="en-US" altLang="zh-CN" sz="2589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3600"/>
              </a:lnSpc>
              <a:tabLst>
                <a:tab pos="25400" algn="l"/>
                <a:tab pos="723900" algn="l"/>
              </a:tabLst>
            </a:pPr>
            <a:r>
              <a:rPr lang="en-US" altLang="zh-CN" sz="2589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Guide</a:t>
            </a:r>
            <a:r>
              <a:rPr lang="en-US" altLang="zh-CN" sz="258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89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258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89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l'enseignant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to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63" y="2493783"/>
            <a:ext cx="8859487" cy="25721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69506" y="1036637"/>
            <a:ext cx="431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Times New Roman" pitchFamily="18" charset="0"/>
                <a:cs typeface="Times New Roman" pitchFamily="18" charset="0"/>
              </a:rPr>
              <a:t>Enregistrez une fois le document est déposé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795" y="6995084"/>
            <a:ext cx="72136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53063" y="2447685"/>
            <a:ext cx="8399735" cy="476027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1000"/>
              </a:lnSpc>
            </a:pPr>
            <a:endParaRPr lang="en-US" altLang="zh-CN" dirty="0"/>
          </a:p>
          <a:p>
            <a:pPr algn="ctr">
              <a:lnSpc>
                <a:spcPts val="2300"/>
              </a:lnSpc>
              <a:tabLst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</a:p>
          <a:p>
            <a:pPr algn="ctr">
              <a:lnSpc>
                <a:spcPts val="2300"/>
              </a:lnSpc>
              <a:tabLst/>
            </a:pP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objectif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d’accompagner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enseignants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mettre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plateforme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pédagogique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l’université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Abdelhamid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Badis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Mostaganem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tabLst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trouvez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les liens des plateformes des  différentes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facultés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tapant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ts val="1800"/>
              </a:lnSpc>
              <a:tabLst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tabLst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  <a:tabLst/>
            </a:pPr>
            <a:r>
              <a:rPr lang="fr-FR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https://www.univ-mosta.dz/elearning/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tabLst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  <a:tabLst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tabLst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795" y="6995084"/>
            <a:ext cx="72136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40506" y="655508"/>
            <a:ext cx="10210800" cy="129266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ct val="150000"/>
              </a:lnSpc>
              <a:tabLst/>
            </a:pP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Accès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plateforme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CN" dirty="0"/>
          </a:p>
          <a:p>
            <a:pPr>
              <a:lnSpc>
                <a:spcPct val="150000"/>
              </a:lnSpc>
              <a:tabLst/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L’université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Abdelhamid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Ibn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badis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Mostaganem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disposition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plateforme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mettre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vos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ligne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916906" y="6370637"/>
            <a:ext cx="7239000" cy="39735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tabLst/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trouverez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les liens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>
                <a:latin typeface="Times New Roman" pitchFamily="18" charset="0"/>
                <a:cs typeface="Times New Roman" pitchFamily="18" charset="0"/>
                <a:hlinkClick r:id="rId2"/>
              </a:rPr>
              <a:t> https://www.univ-mosta.dz/elearning/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fot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" y="1874837"/>
            <a:ext cx="994639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795" y="6995084"/>
            <a:ext cx="72136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73906" y="427037"/>
            <a:ext cx="8965374" cy="9438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1600"/>
              </a:lnSpc>
              <a:tabLst/>
            </a:pP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Connexion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plateforme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/>
            </a:pPr>
            <a:r>
              <a:rPr lang="en-US" altLang="zh-C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Authentification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  <a:tabLst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d’accueil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plate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MOODLE,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Connexion</a:t>
            </a:r>
            <a:endParaRPr lang="en-US" altLang="zh-C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50106" y="4389437"/>
            <a:ext cx="9282081" cy="154401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300"/>
              </a:lnSpc>
              <a:buFont typeface="Wingdings" pitchFamily="2" charset="2"/>
              <a:buChar char="§"/>
              <a:tabLst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aurez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identifiant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passe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fournis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tabLst/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Contactez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s’occupe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création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comptes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plateforme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tabLst/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Chaque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faculté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met à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disposition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chargée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création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espace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tabLst/>
            </a:pP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tabLst/>
            </a:pPr>
            <a:endParaRPr lang="en-US" altLang="zh-CN" sz="1198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tabLst/>
            </a:pPr>
            <a:endParaRPr lang="en-US" altLang="zh-CN" sz="1198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fot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06" y="1798637"/>
            <a:ext cx="5672258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83" y="1570038"/>
            <a:ext cx="102280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297906" y="644683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itchFamily="18" charset="0"/>
                <a:cs typeface="Times New Roman" pitchFamily="18" charset="0"/>
              </a:rPr>
              <a:t>Cliquez sur l’intitulé de votre module une fois connecté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795" y="6995084"/>
            <a:ext cx="72136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pic>
        <p:nvPicPr>
          <p:cNvPr id="8" name="Image 7" descr="fo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5" y="1678618"/>
            <a:ext cx="10122868" cy="453961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42824" y="1193721"/>
            <a:ext cx="801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activez le mode édition pour mettre vos documents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6196" y="493315"/>
            <a:ext cx="942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ajouter le cours en format PDF cliquez  sur  « ajouter une activité ou une ressources »</a:t>
            </a:r>
          </a:p>
        </p:txBody>
      </p:sp>
      <p:pic>
        <p:nvPicPr>
          <p:cNvPr id="4" name="Image 3" descr="foto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9843"/>
            <a:ext cx="10691813" cy="5078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to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09637"/>
            <a:ext cx="10691813" cy="3340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45506" y="1493837"/>
            <a:ext cx="614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itchFamily="18" charset="0"/>
                <a:cs typeface="Times New Roman" pitchFamily="18" charset="0"/>
              </a:rPr>
              <a:t>Sélectionnez  fichier  et cliquez sur ajouter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to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1437"/>
            <a:ext cx="10691813" cy="495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59706" y="579437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Donnez un nom au document déposé et faites  glisser le cours en format PDF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212306" y="5913437"/>
            <a:ext cx="914400" cy="685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97706" y="6523037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Glissez ici votre cours en format PDF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rot="10800000" flipV="1">
            <a:off x="6336506" y="1417637"/>
            <a:ext cx="1066800" cy="228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479506" y="1341437"/>
            <a:ext cx="218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nom du document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211</Words>
  <Application>Microsoft Office PowerPoint</Application>
  <PresentationFormat>Personnalisé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</dc:creator>
  <cp:lastModifiedBy>chouaih.mohamed@gmail.com</cp:lastModifiedBy>
  <cp:revision>12</cp:revision>
  <dcterms:created xsi:type="dcterms:W3CDTF">2006-08-16T00:00:00Z</dcterms:created>
  <dcterms:modified xsi:type="dcterms:W3CDTF">2020-03-20T23:09:46Z</dcterms:modified>
</cp:coreProperties>
</file>