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5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63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80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9" y="-30996"/>
            <a:ext cx="12344400" cy="694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81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03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5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3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18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4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6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14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53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93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02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9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5574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9" y="-30996"/>
            <a:ext cx="12344400" cy="694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73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30" y="-30995"/>
            <a:ext cx="12362688" cy="69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6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9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7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62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43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44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0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49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5BC2-73B1-4E15-8AAC-453026E9A76B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6101-4EA7-4A42-8704-2ADA8567C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9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21141-8541-427F-8212-6766A5693A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EABF7-A86F-4549-A4FB-E5A6887B0BC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4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2">
            <a:extLst>
              <a:ext uri="{FF2B5EF4-FFF2-40B4-BE49-F238E27FC236}">
                <a16:creationId xmlns="" xmlns:a16="http://schemas.microsoft.com/office/drawing/2014/main" id="{C08E6E08-4A7C-428F-A91C-3BB429944722}"/>
              </a:ext>
            </a:extLst>
          </p:cNvPr>
          <p:cNvSpPr>
            <a:spLocks noChangeAspect="1"/>
          </p:cNvSpPr>
          <p:nvPr/>
        </p:nvSpPr>
        <p:spPr>
          <a:xfrm>
            <a:off x="438633" y="1850935"/>
            <a:ext cx="7862088" cy="1882820"/>
          </a:xfrm>
          <a:prstGeom prst="roundRect">
            <a:avLst/>
          </a:prstGeom>
          <a:solidFill>
            <a:srgbClr val="FFFFFF">
              <a:alpha val="10000"/>
            </a:srgbClr>
          </a:solidFill>
          <a:ln w="25400" cap="flat">
            <a:solidFill>
              <a:srgbClr val="DCCFB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0978" tIns="80978" rIns="80978" bIns="80978" numCol="1" spcCol="38100" rtlCol="0" anchor="ctr">
            <a:spAutoFit/>
          </a:bodyPr>
          <a:lstStyle/>
          <a:p>
            <a:pPr defTabSz="1279616" hangingPunct="0"/>
            <a:r>
              <a:rPr lang="fr-FR" altLang="zh-CN" sz="4998" dirty="0" smtClean="0">
                <a:solidFill>
                  <a:schemeClr val="bg1"/>
                </a:solidFill>
                <a:latin typeface="Algerian" panose="04020705040A02060702" pitchFamily="82" charset="0"/>
                <a:cs typeface="+mn-ea"/>
                <a:sym typeface="+mn-lt"/>
              </a:rPr>
              <a:t>ICT COMPETITION REGISTRATION GUIDE</a:t>
            </a:r>
            <a:endParaRPr lang="zh-CN" altLang="en-US" sz="4998" dirty="0">
              <a:solidFill>
                <a:schemeClr val="bg1"/>
              </a:solidFill>
              <a:latin typeface="Algerian" panose="04020705040A02060702" pitchFamily="82" charset="0"/>
              <a:cs typeface="+mn-ea"/>
              <a:sym typeface="+mn-lt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0FCF60DE-E210-4273-8248-05C2B2CD6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9" y="219893"/>
            <a:ext cx="779985" cy="7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2" y="2340212"/>
            <a:ext cx="11353483" cy="414137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6543" y="1369209"/>
            <a:ext cx="9772978" cy="817743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199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Visit the Platform: https://e.huawei.com/cn/talent/#/home</a:t>
            </a:r>
            <a:br>
              <a:rPr lang="en-US" altLang="zh-CN" sz="2199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Click “ICT </a:t>
            </a:r>
            <a:r>
              <a:rPr lang="en-US" altLang="zh-CN" sz="20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Academy </a:t>
            </a:r>
            <a:r>
              <a:rPr lang="en-US" altLang="zh-CN" sz="20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 Competition” to enter the ICT Competition HOME Page</a:t>
            </a:r>
          </a:p>
          <a:p>
            <a:endParaRPr lang="zh-CN" altLang="en-US" sz="2399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53555" y="268394"/>
            <a:ext cx="9958490" cy="652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HUAWEI ICT COMPETITION ALGERIA 2021-2022</a:t>
            </a:r>
            <a:endParaRPr lang="zh-CN" altLang="en-US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08780" y="2340212"/>
            <a:ext cx="1230923" cy="488110"/>
          </a:xfrm>
          <a:prstGeom prst="roundRect">
            <a:avLst/>
          </a:prstGeom>
          <a:noFill/>
          <a:ln w="38100" cap="flat" cmpd="sng" algn="ctr">
            <a:solidFill>
              <a:srgbClr val="E9002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78">
              <a:defRPr/>
            </a:pPr>
            <a:endParaRPr lang="zh-CN" altLang="en-US" kern="0">
              <a:solidFill>
                <a:srgbClr val="666666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64352" y="5300668"/>
            <a:ext cx="1916722" cy="1027663"/>
          </a:xfrm>
          <a:prstGeom prst="roundRect">
            <a:avLst/>
          </a:prstGeom>
          <a:noFill/>
          <a:ln w="38100" cap="flat" cmpd="sng" algn="ctr">
            <a:solidFill>
              <a:srgbClr val="E9002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78">
              <a:defRPr/>
            </a:pPr>
            <a:endParaRPr lang="zh-CN" altLang="en-US" kern="0">
              <a:solidFill>
                <a:srgbClr val="666666"/>
              </a:solidFill>
            </a:endParaRP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2974171" y="6127677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E90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4478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5032800" y="2584267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E90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4478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905" y="769850"/>
            <a:ext cx="1062915" cy="100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402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36" y="1438758"/>
            <a:ext cx="4884855" cy="418817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rgbClr val="FFC000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Choose Northern Africa competition.</a:t>
            </a:r>
            <a:endParaRPr lang="zh-CN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" y="2052866"/>
            <a:ext cx="5789381" cy="3301902"/>
          </a:xfrm>
          <a:prstGeom prst="rect">
            <a:avLst/>
          </a:prstGeom>
        </p:spPr>
      </p:pic>
      <p:sp>
        <p:nvSpPr>
          <p:cNvPr id="9" name="KSO_Shape"/>
          <p:cNvSpPr>
            <a:spLocks/>
          </p:cNvSpPr>
          <p:nvPr/>
        </p:nvSpPr>
        <p:spPr bwMode="auto">
          <a:xfrm>
            <a:off x="3864931" y="4868797"/>
            <a:ext cx="376055" cy="652603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64" y="3399421"/>
            <a:ext cx="5854857" cy="2481833"/>
          </a:xfrm>
          <a:prstGeom prst="rect">
            <a:avLst/>
          </a:prstGeom>
        </p:spPr>
      </p:pic>
      <p:sp>
        <p:nvSpPr>
          <p:cNvPr id="12" name="KSO_Shape"/>
          <p:cNvSpPr>
            <a:spLocks/>
          </p:cNvSpPr>
          <p:nvPr/>
        </p:nvSpPr>
        <p:spPr bwMode="auto">
          <a:xfrm>
            <a:off x="7387379" y="5494072"/>
            <a:ext cx="376055" cy="706296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8515" y="3955083"/>
            <a:ext cx="1064475" cy="783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0592" y="4255740"/>
            <a:ext cx="1243241" cy="8646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51664" y="4962642"/>
            <a:ext cx="2660125" cy="9357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209366" y="2660073"/>
            <a:ext cx="5204846" cy="473633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1000">
                <a:schemeClr val="accent4">
                  <a:lumMod val="105000"/>
                  <a:satMod val="103000"/>
                  <a:tint val="73000"/>
                </a:schemeClr>
              </a:gs>
              <a:gs pos="46000">
                <a:srgbClr val="FFC000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Click “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Competition Registration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to 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register.</a:t>
            </a:r>
          </a:p>
          <a:p>
            <a:pPr algn="ctr"/>
            <a:endParaRPr lang="zh-CN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6856" y="124153"/>
            <a:ext cx="9463954" cy="881212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register for the C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ompetition(unregistered accounts)</a:t>
            </a:r>
            <a:endParaRPr lang="zh-CN" altLang="en-US" sz="24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5673322" y="4187848"/>
            <a:ext cx="640187" cy="298938"/>
          </a:xfrm>
          <a:prstGeom prst="notched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78">
              <a:defRPr/>
            </a:pPr>
            <a:endParaRPr lang="zh-CN" altLang="en-US" kern="0">
              <a:solidFill>
                <a:srgbClr val="666666"/>
              </a:solidFill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905" y="769850"/>
            <a:ext cx="1062915" cy="100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7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副标题 1"/>
          <p:cNvSpPr txBox="1">
            <a:spLocks/>
          </p:cNvSpPr>
          <p:nvPr/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1187798" rtl="0" eaLnBrk="1" latinLnBrk="0" hangingPunct="1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593900" indent="0" algn="ctr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798" indent="0" algn="ctr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1699" indent="0" algn="ctr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5598" indent="0" algn="ctr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497" indent="0" algn="ctr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396" indent="0" algn="ctr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7297" indent="0" algn="ctr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51195" indent="0" algn="ctr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zh-CN" sz="2800" smtClean="0">
              <a:solidFill>
                <a:srgbClr val="1D1D1A"/>
              </a:solidFill>
            </a:endParaRPr>
          </a:p>
          <a:p>
            <a:pPr>
              <a:defRPr/>
            </a:pPr>
            <a:endParaRPr lang="zh-CN" altLang="en-US" sz="2800" dirty="0">
              <a:solidFill>
                <a:srgbClr val="1D1D1A"/>
              </a:solidFill>
            </a:endParaRPr>
          </a:p>
        </p:txBody>
      </p:sp>
      <p:pic>
        <p:nvPicPr>
          <p:cNvPr id="33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9" y="2785110"/>
            <a:ext cx="2572960" cy="3346476"/>
          </a:xfrm>
          <a:prstGeom prst="rect">
            <a:avLst/>
          </a:prstGeom>
          <a:ln>
            <a:solidFill>
              <a:srgbClr val="1D1D1A"/>
            </a:solidFill>
            <a:prstDash val="lgDash"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-88" r="344" b="13030"/>
          <a:stretch/>
        </p:blipFill>
        <p:spPr bwMode="auto">
          <a:xfrm>
            <a:off x="3448847" y="2785109"/>
            <a:ext cx="2462013" cy="3346475"/>
          </a:xfrm>
          <a:prstGeom prst="rect">
            <a:avLst/>
          </a:prstGeom>
          <a:ln>
            <a:solidFill>
              <a:srgbClr val="1D1D1A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7504" r="27744" b="6206"/>
          <a:stretch/>
        </p:blipFill>
        <p:spPr>
          <a:xfrm>
            <a:off x="6250763" y="2787686"/>
            <a:ext cx="2604375" cy="3343898"/>
          </a:xfrm>
          <a:prstGeom prst="rect">
            <a:avLst/>
          </a:prstGeom>
          <a:ln>
            <a:solidFill>
              <a:srgbClr val="1D1D1A"/>
            </a:solidFill>
            <a:prstDash val="lgDash"/>
          </a:ln>
        </p:spPr>
      </p:pic>
      <p:pic>
        <p:nvPicPr>
          <p:cNvPr id="36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6"/>
          <a:stretch/>
        </p:blipFill>
        <p:spPr>
          <a:xfrm>
            <a:off x="9195041" y="2787686"/>
            <a:ext cx="2717678" cy="3343899"/>
          </a:xfrm>
          <a:prstGeom prst="rect">
            <a:avLst/>
          </a:prstGeom>
          <a:ln>
            <a:solidFill>
              <a:srgbClr val="1D1D1A"/>
            </a:solidFill>
            <a:prstDash val="lgDash"/>
          </a:ln>
        </p:spPr>
      </p:pic>
      <p:sp>
        <p:nvSpPr>
          <p:cNvPr id="37" name="Notched Right Arrow 36"/>
          <p:cNvSpPr/>
          <p:nvPr/>
        </p:nvSpPr>
        <p:spPr>
          <a:xfrm>
            <a:off x="2956544" y="4187848"/>
            <a:ext cx="640187" cy="298938"/>
          </a:xfrm>
          <a:prstGeom prst="notched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78">
              <a:defRPr/>
            </a:pPr>
            <a:endParaRPr lang="zh-CN" altLang="en-US" kern="0">
              <a:solidFill>
                <a:srgbClr val="666666"/>
              </a:solidFill>
            </a:endParaRPr>
          </a:p>
        </p:txBody>
      </p:sp>
      <p:sp>
        <p:nvSpPr>
          <p:cNvPr id="38" name="Notched Right Arrow 37"/>
          <p:cNvSpPr/>
          <p:nvPr/>
        </p:nvSpPr>
        <p:spPr>
          <a:xfrm>
            <a:off x="5673322" y="4187848"/>
            <a:ext cx="640187" cy="298938"/>
          </a:xfrm>
          <a:prstGeom prst="notched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78">
              <a:defRPr/>
            </a:pPr>
            <a:endParaRPr lang="zh-CN" altLang="en-US" kern="0">
              <a:solidFill>
                <a:srgbClr val="666666"/>
              </a:solidFill>
            </a:endParaRPr>
          </a:p>
        </p:txBody>
      </p:sp>
      <p:sp>
        <p:nvSpPr>
          <p:cNvPr id="39" name="Notched Right Arrow 38"/>
          <p:cNvSpPr/>
          <p:nvPr/>
        </p:nvSpPr>
        <p:spPr>
          <a:xfrm>
            <a:off x="8651631" y="4166054"/>
            <a:ext cx="596841" cy="303148"/>
          </a:xfrm>
          <a:prstGeom prst="notched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78">
              <a:defRPr/>
            </a:pPr>
            <a:endParaRPr lang="zh-CN" altLang="en-US" kern="0">
              <a:solidFill>
                <a:srgbClr val="666666"/>
              </a:solidFill>
            </a:endParaRPr>
          </a:p>
        </p:txBody>
      </p:sp>
      <p:sp>
        <p:nvSpPr>
          <p:cNvPr id="40" name="矩形 24"/>
          <p:cNvSpPr/>
          <p:nvPr/>
        </p:nvSpPr>
        <p:spPr bwMode="auto">
          <a:xfrm>
            <a:off x="729175" y="3323492"/>
            <a:ext cx="930160" cy="26066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1D1D1A"/>
              </a:solidFill>
              <a:latin typeface="Arial" charset="0"/>
            </a:endParaRPr>
          </a:p>
        </p:txBody>
      </p:sp>
      <p:sp>
        <p:nvSpPr>
          <p:cNvPr id="41" name="矩形 25"/>
          <p:cNvSpPr/>
          <p:nvPr/>
        </p:nvSpPr>
        <p:spPr>
          <a:xfrm>
            <a:off x="436419" y="1187894"/>
            <a:ext cx="9102436" cy="1328023"/>
          </a:xfrm>
          <a:prstGeom prst="flowChartAlternateProcess">
            <a:avLst/>
          </a:prstGeom>
          <a:solidFill>
            <a:srgbClr val="66FFFF">
              <a:alpha val="54000"/>
            </a:srgb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FFFF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defTabSz="914478">
              <a:defRPr/>
            </a:pPr>
            <a:r>
              <a:rPr lang="en-US" altLang="zh-CN" b="1" kern="0" dirty="0">
                <a:solidFill>
                  <a:srgbClr val="1D1D1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your personal information &amp; receive the mobile phone verification code and enter </a:t>
            </a:r>
            <a:r>
              <a:rPr lang="en-US" altLang="zh-CN" b="1" kern="0" dirty="0">
                <a:solidFill>
                  <a:srgbClr val="1D1D1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b="1" kern="0" dirty="0">
              <a:solidFill>
                <a:srgbClr val="1D1D1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478">
              <a:defRPr/>
            </a:pPr>
            <a:r>
              <a:rPr lang="en-US" altLang="zh-CN" b="1" kern="0" dirty="0">
                <a:solidFill>
                  <a:srgbClr val="1D1D1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Registration is successful </a:t>
            </a:r>
            <a:endParaRPr lang="en-US" altLang="zh-CN" b="1" kern="0" dirty="0">
              <a:solidFill>
                <a:srgbClr val="1D1D1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478">
              <a:defRPr/>
            </a:pPr>
            <a:r>
              <a:rPr lang="en-US" altLang="zh-CN" b="1" kern="0" dirty="0">
                <a:solidFill>
                  <a:srgbClr val="1D1D1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CN" b="1" kern="0" dirty="0" err="1">
                <a:solidFill>
                  <a:srgbClr val="1D1D1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eceive</a:t>
            </a:r>
            <a:r>
              <a:rPr lang="en-US" altLang="zh-CN" b="1" kern="0" dirty="0">
                <a:solidFill>
                  <a:srgbClr val="1D1D1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1D1D1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text message including the account and initial password.</a:t>
            </a:r>
          </a:p>
          <a:p>
            <a:pPr defTabSz="914478">
              <a:defRPr/>
            </a:pPr>
            <a:r>
              <a:rPr lang="en-US" altLang="zh-CN" b="1" kern="0" dirty="0">
                <a:solidFill>
                  <a:srgbClr val="1D1D1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Make sure to Choose ALGERIA &amp; Select your University </a:t>
            </a:r>
            <a:endParaRPr lang="zh-CN" altLang="en-US" b="1" kern="0" dirty="0">
              <a:solidFill>
                <a:srgbClr val="1D1D1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36418" y="108523"/>
            <a:ext cx="9102437" cy="8698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register for the C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ompetition(unregistered accounts) “Register 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Phone”</a:t>
            </a:r>
            <a:endParaRPr lang="zh-CN" altLang="en-US" sz="24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8905" y="769850"/>
            <a:ext cx="1062915" cy="100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773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9" y="2404088"/>
            <a:ext cx="2689003" cy="3938536"/>
          </a:xfrm>
          <a:prstGeom prst="rect">
            <a:avLst/>
          </a:prstGeom>
          <a:ln>
            <a:solidFill>
              <a:srgbClr val="1D1D1A"/>
            </a:solidFill>
            <a:prstDash val="lgDash"/>
          </a:ln>
        </p:spPr>
      </p:pic>
      <p:sp>
        <p:nvSpPr>
          <p:cNvPr id="23" name="矩形 22"/>
          <p:cNvSpPr/>
          <p:nvPr/>
        </p:nvSpPr>
        <p:spPr bwMode="auto">
          <a:xfrm>
            <a:off x="446016" y="5672565"/>
            <a:ext cx="151208" cy="18161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1D1D1A"/>
              </a:solidFill>
              <a:latin typeface="Arial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405890" y="6010162"/>
            <a:ext cx="2703512" cy="33246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78"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1D1D1A"/>
              </a:solidFill>
              <a:latin typeface="Arial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1844299" y="3061880"/>
            <a:ext cx="709612" cy="25591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1D1D1A"/>
              </a:solidFill>
              <a:latin typeface="Arial" charset="0"/>
            </a:endParaRPr>
          </a:p>
        </p:txBody>
      </p:sp>
      <p:pic>
        <p:nvPicPr>
          <p:cNvPr id="29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55" y="3108975"/>
            <a:ext cx="4930371" cy="1254022"/>
          </a:xfrm>
          <a:prstGeom prst="rect">
            <a:avLst/>
          </a:prstGeom>
          <a:ln w="9525">
            <a:solidFill>
              <a:srgbClr val="666666">
                <a:lumMod val="50000"/>
              </a:srgbClr>
            </a:solidFill>
            <a:prstDash val="dash"/>
          </a:ln>
        </p:spPr>
      </p:pic>
      <p:grpSp>
        <p:nvGrpSpPr>
          <p:cNvPr id="30" name="组合 5"/>
          <p:cNvGrpSpPr/>
          <p:nvPr/>
        </p:nvGrpSpPr>
        <p:grpSpPr>
          <a:xfrm>
            <a:off x="6860292" y="5292970"/>
            <a:ext cx="4947534" cy="844332"/>
            <a:chOff x="2493955" y="5270643"/>
            <a:chExt cx="8786621" cy="944962"/>
          </a:xfrm>
        </p:grpSpPr>
        <p:grpSp>
          <p:nvGrpSpPr>
            <p:cNvPr id="31" name="组合 3"/>
            <p:cNvGrpSpPr/>
            <p:nvPr/>
          </p:nvGrpSpPr>
          <p:grpSpPr>
            <a:xfrm>
              <a:off x="2493955" y="5270643"/>
              <a:ext cx="8786621" cy="944962"/>
              <a:chOff x="2493955" y="5270643"/>
              <a:chExt cx="8786621" cy="944962"/>
            </a:xfrm>
          </p:grpSpPr>
          <p:pic>
            <p:nvPicPr>
              <p:cNvPr id="33" name="图片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3955" y="5270643"/>
                <a:ext cx="8786621" cy="944962"/>
              </a:xfrm>
              <a:prstGeom prst="rect">
                <a:avLst/>
              </a:prstGeom>
              <a:ln w="9525">
                <a:solidFill>
                  <a:srgbClr val="666666">
                    <a:lumMod val="50000"/>
                  </a:srgbClr>
                </a:solidFill>
                <a:prstDash val="dash"/>
              </a:ln>
            </p:spPr>
          </p:pic>
          <p:sp>
            <p:nvSpPr>
              <p:cNvPr id="34" name="矩形 19"/>
              <p:cNvSpPr/>
              <p:nvPr/>
            </p:nvSpPr>
            <p:spPr bwMode="auto">
              <a:xfrm>
                <a:off x="8904312" y="5343219"/>
                <a:ext cx="1584176" cy="2243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lgDash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zh-CN" altLang="en-US" kern="0">
                  <a:solidFill>
                    <a:srgbClr val="1D1D1A"/>
                  </a:solidFill>
                  <a:latin typeface="Arial" charset="0"/>
                </a:endParaRPr>
              </a:p>
            </p:txBody>
          </p:sp>
        </p:grpSp>
        <p:sp>
          <p:nvSpPr>
            <p:cNvPr id="32" name="矩形 20"/>
            <p:cNvSpPr/>
            <p:nvPr/>
          </p:nvSpPr>
          <p:spPr bwMode="auto">
            <a:xfrm>
              <a:off x="3141852" y="5567533"/>
              <a:ext cx="865916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kern="0">
                <a:solidFill>
                  <a:srgbClr val="1D1D1A"/>
                </a:solidFill>
                <a:latin typeface="Arial" charset="0"/>
              </a:endParaRPr>
            </a:p>
          </p:txBody>
        </p:sp>
      </p:grpSp>
      <p:sp>
        <p:nvSpPr>
          <p:cNvPr id="35" name="矩形 25"/>
          <p:cNvSpPr/>
          <p:nvPr/>
        </p:nvSpPr>
        <p:spPr>
          <a:xfrm>
            <a:off x="6877455" y="2396958"/>
            <a:ext cx="4930371" cy="492443"/>
          </a:xfrm>
          <a:prstGeom prst="rect">
            <a:avLst/>
          </a:prstGeom>
          <a:solidFill>
            <a:srgbClr val="66FFFF"/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defTabSz="914478">
              <a:defRPr/>
            </a:pPr>
            <a:r>
              <a:rPr lang="zh-CN" altLang="en-US" sz="1400" b="1" kern="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①</a:t>
            </a:r>
            <a:r>
              <a:rPr lang="zh-CN" altLang="en-US" sz="1200" b="1" kern="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200" b="1" kern="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Activate </a:t>
            </a:r>
            <a:r>
              <a:rPr lang="en-US" altLang="zh-CN" sz="1200" b="1" kern="0" dirty="0" err="1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Uniportal</a:t>
            </a:r>
            <a:r>
              <a:rPr lang="en-US" altLang="zh-CN" sz="1200" b="1" kern="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account (does not include accounts that have already been activated)</a:t>
            </a:r>
            <a:endParaRPr lang="zh-CN" altLang="en-US" sz="1200" b="1" kern="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6" name="矩形 25"/>
          <p:cNvSpPr/>
          <p:nvPr/>
        </p:nvSpPr>
        <p:spPr>
          <a:xfrm>
            <a:off x="6858000" y="4736313"/>
            <a:ext cx="4980305" cy="307777"/>
          </a:xfrm>
          <a:prstGeom prst="rect">
            <a:avLst/>
          </a:prstGeom>
          <a:solidFill>
            <a:srgbClr val="66FFFF"/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defTabSz="914478">
              <a:defRPr/>
            </a:pPr>
            <a:r>
              <a:rPr lang="zh-CN" altLang="en-US" sz="1400" b="1" kern="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② </a:t>
            </a:r>
            <a:r>
              <a:rPr lang="en-US" altLang="zh-CN" sz="1400" b="1" kern="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Provide </a:t>
            </a:r>
            <a:r>
              <a:rPr lang="en-US" altLang="zh-CN" sz="1400" b="1" kern="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account password and suggest reset</a:t>
            </a:r>
            <a:endParaRPr lang="zh-CN" altLang="en-US" sz="1400" b="1" kern="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KSO_Shape"/>
          <p:cNvSpPr>
            <a:spLocks/>
          </p:cNvSpPr>
          <p:nvPr/>
        </p:nvSpPr>
        <p:spPr bwMode="auto">
          <a:xfrm rot="14223604">
            <a:off x="9083565" y="3275143"/>
            <a:ext cx="173311" cy="264324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E90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4478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9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02" y="2404088"/>
            <a:ext cx="2498644" cy="403740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21" name="矩形 11"/>
          <p:cNvSpPr/>
          <p:nvPr/>
        </p:nvSpPr>
        <p:spPr bwMode="auto">
          <a:xfrm>
            <a:off x="4646552" y="3973076"/>
            <a:ext cx="683943" cy="36327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1D1D1A"/>
              </a:solidFill>
              <a:latin typeface="Arial" charset="0"/>
            </a:endParaRPr>
          </a:p>
        </p:txBody>
      </p:sp>
      <p:sp>
        <p:nvSpPr>
          <p:cNvPr id="28" name="Notched Right Arrow 27"/>
          <p:cNvSpPr/>
          <p:nvPr/>
        </p:nvSpPr>
        <p:spPr>
          <a:xfrm>
            <a:off x="3109402" y="4145238"/>
            <a:ext cx="714750" cy="363272"/>
          </a:xfrm>
          <a:prstGeom prst="notched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78">
              <a:defRPr/>
            </a:pPr>
            <a:endParaRPr lang="zh-CN" altLang="en-US" kern="0">
              <a:solidFill>
                <a:srgbClr val="666666"/>
              </a:solidFill>
            </a:endParaRPr>
          </a:p>
        </p:txBody>
      </p:sp>
      <p:sp>
        <p:nvSpPr>
          <p:cNvPr id="38" name="Notched Right Arrow 37"/>
          <p:cNvSpPr/>
          <p:nvPr/>
        </p:nvSpPr>
        <p:spPr>
          <a:xfrm>
            <a:off x="6161809" y="3367405"/>
            <a:ext cx="800100" cy="373322"/>
          </a:xfrm>
          <a:prstGeom prst="notched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78">
              <a:defRPr/>
            </a:pPr>
            <a:endParaRPr lang="zh-CN" altLang="en-US" kern="0">
              <a:solidFill>
                <a:srgbClr val="666666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5889" y="334905"/>
            <a:ext cx="9102437" cy="8698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register for the C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ompetition(unregistered accounts) “Register 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Email”</a:t>
            </a:r>
            <a:endParaRPr lang="zh-CN" altLang="en-US" sz="24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405889" y="1614987"/>
            <a:ext cx="4884855" cy="418817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b="1" dirty="0">
                <a:solidFill>
                  <a:srgbClr val="1D1D1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Fill in your personal information.</a:t>
            </a:r>
          </a:p>
          <a:p>
            <a:pPr algn="ctr"/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8905" y="769850"/>
            <a:ext cx="1062915" cy="100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496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464" y="2128773"/>
            <a:ext cx="2922351" cy="1150163"/>
          </a:xfrm>
          <a:prstGeom prst="rect">
            <a:avLst/>
          </a:prstGeom>
          <a:ln>
            <a:noFill/>
          </a:ln>
        </p:spPr>
      </p:pic>
      <p:sp>
        <p:nvSpPr>
          <p:cNvPr id="4" name="椭圆 52"/>
          <p:cNvSpPr/>
          <p:nvPr/>
        </p:nvSpPr>
        <p:spPr bwMode="auto">
          <a:xfrm flipH="1">
            <a:off x="8976012" y="1810055"/>
            <a:ext cx="555017" cy="31494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20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0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9"/>
          <p:cNvGrpSpPr/>
          <p:nvPr/>
        </p:nvGrpSpPr>
        <p:grpSpPr>
          <a:xfrm>
            <a:off x="8976012" y="3709513"/>
            <a:ext cx="2922351" cy="2610861"/>
            <a:chOff x="8961687" y="3022691"/>
            <a:chExt cx="3129179" cy="3315116"/>
          </a:xfrm>
        </p:grpSpPr>
        <p:pic>
          <p:nvPicPr>
            <p:cNvPr id="6" name="图片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61687" y="3022691"/>
              <a:ext cx="3118955" cy="3315116"/>
            </a:xfrm>
            <a:prstGeom prst="rect">
              <a:avLst/>
            </a:prstGeom>
            <a:ln>
              <a:noFill/>
              <a:prstDash val="lgDash"/>
            </a:ln>
          </p:spPr>
        </p:pic>
        <p:sp>
          <p:nvSpPr>
            <p:cNvPr id="7" name="矩形 60"/>
            <p:cNvSpPr/>
            <p:nvPr/>
          </p:nvSpPr>
          <p:spPr>
            <a:xfrm>
              <a:off x="8961687" y="5981909"/>
              <a:ext cx="3129179" cy="3105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98" y="1139042"/>
            <a:ext cx="6855101" cy="2389554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40" y="3972677"/>
            <a:ext cx="3131913" cy="2303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KSO_Shape"/>
          <p:cNvSpPr>
            <a:spLocks/>
          </p:cNvSpPr>
          <p:nvPr/>
        </p:nvSpPr>
        <p:spPr bwMode="auto">
          <a:xfrm>
            <a:off x="10634228" y="6104211"/>
            <a:ext cx="406903" cy="471599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52"/>
          <p:cNvSpPr/>
          <p:nvPr/>
        </p:nvSpPr>
        <p:spPr bwMode="auto">
          <a:xfrm flipH="1">
            <a:off x="534255" y="3593164"/>
            <a:ext cx="555017" cy="31494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20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194922" y="2806925"/>
            <a:ext cx="536945" cy="1735175"/>
          </a:xfrm>
          <a:prstGeom prst="curvedRight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Notched Right Arrow 12"/>
          <p:cNvSpPr/>
          <p:nvPr/>
        </p:nvSpPr>
        <p:spPr>
          <a:xfrm rot="16200000">
            <a:off x="10148413" y="3197868"/>
            <a:ext cx="550627" cy="38695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52"/>
          <p:cNvSpPr/>
          <p:nvPr/>
        </p:nvSpPr>
        <p:spPr bwMode="auto">
          <a:xfrm flipH="1">
            <a:off x="8983465" y="3351713"/>
            <a:ext cx="555017" cy="31494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20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0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80" y="3908109"/>
            <a:ext cx="4339851" cy="2475180"/>
          </a:xfrm>
          <a:prstGeom prst="rect">
            <a:avLst/>
          </a:prstGeom>
        </p:spPr>
      </p:pic>
      <p:sp>
        <p:nvSpPr>
          <p:cNvPr id="16" name="Notched Right Arrow 15"/>
          <p:cNvSpPr/>
          <p:nvPr/>
        </p:nvSpPr>
        <p:spPr>
          <a:xfrm>
            <a:off x="8135816" y="4816768"/>
            <a:ext cx="888283" cy="397069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52"/>
          <p:cNvSpPr/>
          <p:nvPr/>
        </p:nvSpPr>
        <p:spPr bwMode="auto">
          <a:xfrm flipH="1">
            <a:off x="3972432" y="3593164"/>
            <a:ext cx="555017" cy="31494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20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KSO_Shape"/>
          <p:cNvSpPr>
            <a:spLocks/>
          </p:cNvSpPr>
          <p:nvPr/>
        </p:nvSpPr>
        <p:spPr bwMode="auto">
          <a:xfrm>
            <a:off x="6782050" y="6049700"/>
            <a:ext cx="406903" cy="471599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3394" y="86350"/>
            <a:ext cx="9463954" cy="881212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register for the </a:t>
            </a:r>
            <a:r>
              <a:rPr lang="en-US" altLang="zh-CN" sz="24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Competition(Registered accounts)</a:t>
            </a:r>
            <a:endParaRPr lang="zh-CN" altLang="en-US" sz="24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23570" y="5516880"/>
            <a:ext cx="971034" cy="7169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Notched Right Arrow 21"/>
          <p:cNvSpPr/>
          <p:nvPr/>
        </p:nvSpPr>
        <p:spPr>
          <a:xfrm>
            <a:off x="3322320" y="4816768"/>
            <a:ext cx="854400" cy="425792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52"/>
          <p:cNvSpPr/>
          <p:nvPr/>
        </p:nvSpPr>
        <p:spPr bwMode="auto">
          <a:xfrm flipH="1">
            <a:off x="534255" y="1099854"/>
            <a:ext cx="555017" cy="31494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20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KSO_Shape"/>
          <p:cNvSpPr>
            <a:spLocks/>
          </p:cNvSpPr>
          <p:nvPr/>
        </p:nvSpPr>
        <p:spPr bwMode="auto">
          <a:xfrm>
            <a:off x="5948453" y="1313946"/>
            <a:ext cx="406903" cy="471599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5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8905" y="769850"/>
            <a:ext cx="1062915" cy="100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884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82" y="4134816"/>
            <a:ext cx="5399407" cy="22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1" y="1427603"/>
            <a:ext cx="4852026" cy="2552140"/>
          </a:xfrm>
          <a:prstGeom prst="rect">
            <a:avLst/>
          </a:prstGeom>
        </p:spPr>
      </p:pic>
      <p:grpSp>
        <p:nvGrpSpPr>
          <p:cNvPr id="5" name="组合 21"/>
          <p:cNvGrpSpPr/>
          <p:nvPr/>
        </p:nvGrpSpPr>
        <p:grpSpPr>
          <a:xfrm>
            <a:off x="6014586" y="1738914"/>
            <a:ext cx="4253214" cy="2172468"/>
            <a:chOff x="6424736" y="988831"/>
            <a:chExt cx="3481264" cy="2172468"/>
          </a:xfrm>
        </p:grpSpPr>
        <p:pic>
          <p:nvPicPr>
            <p:cNvPr id="6" name="图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6" t="12441" r="22764" b="29351"/>
            <a:stretch/>
          </p:blipFill>
          <p:spPr>
            <a:xfrm>
              <a:off x="6424736" y="988831"/>
              <a:ext cx="3481264" cy="21724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矩形 8"/>
            <p:cNvSpPr/>
            <p:nvPr/>
          </p:nvSpPr>
          <p:spPr bwMode="auto">
            <a:xfrm>
              <a:off x="8080702" y="2788297"/>
              <a:ext cx="638894" cy="25751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矩形 19"/>
            <p:cNvSpPr/>
            <p:nvPr/>
          </p:nvSpPr>
          <p:spPr bwMode="auto">
            <a:xfrm>
              <a:off x="7442200" y="2564323"/>
              <a:ext cx="290655" cy="19749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970539" y="3105477"/>
            <a:ext cx="1078185" cy="6678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>
            <a:off x="2700047" y="3580046"/>
            <a:ext cx="406903" cy="632410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974531" y="1214916"/>
            <a:ext cx="4293269" cy="413436"/>
          </a:xfrm>
          <a:prstGeom prst="rect">
            <a:avLst/>
          </a:prstGeom>
          <a:gradFill>
            <a:gsLst>
              <a:gs pos="67107">
                <a:srgbClr val="FFC72B"/>
              </a:gs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9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91440">
            <a:normAutofit/>
          </a:bodyPr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Complete your basic info and enter Learning </a:t>
            </a:r>
            <a:r>
              <a:rPr lang="en-US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Space</a:t>
            </a:r>
          </a:p>
          <a:p>
            <a:pPr algn="ctr"/>
            <a:endParaRPr lang="en-US" altLang="zh-CN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KSO_Shape"/>
          <p:cNvSpPr>
            <a:spLocks/>
          </p:cNvSpPr>
          <p:nvPr/>
        </p:nvSpPr>
        <p:spPr bwMode="auto">
          <a:xfrm>
            <a:off x="8406428" y="3595177"/>
            <a:ext cx="295437" cy="52189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-660000">
            <a:off x="10503811" y="3003865"/>
            <a:ext cx="697586" cy="2214915"/>
          </a:xfrm>
          <a:prstGeom prst="curvedLeftArrow">
            <a:avLst>
              <a:gd name="adj1" fmla="val 25000"/>
              <a:gd name="adj2" fmla="val 50000"/>
              <a:gd name="adj3" fmla="val 366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22" y="4417639"/>
            <a:ext cx="2480067" cy="908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1" y="4298705"/>
            <a:ext cx="4852026" cy="2060858"/>
          </a:xfrm>
          <a:prstGeom prst="rect">
            <a:avLst/>
          </a:prstGeom>
        </p:spPr>
      </p:pic>
      <p:sp>
        <p:nvSpPr>
          <p:cNvPr id="16" name="Notched Right Arrow 15"/>
          <p:cNvSpPr/>
          <p:nvPr/>
        </p:nvSpPr>
        <p:spPr>
          <a:xfrm rot="10800000">
            <a:off x="5170849" y="5214092"/>
            <a:ext cx="715748" cy="39707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4342" y="156609"/>
            <a:ext cx="9342454" cy="881212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36576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Replenishment Information &amp; Start learning</a:t>
            </a:r>
          </a:p>
          <a:p>
            <a:pPr algn="ctr"/>
            <a:endParaRPr lang="zh-CN" altLang="en-US" sz="24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5363307" y="2505139"/>
            <a:ext cx="824133" cy="49378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8905" y="769850"/>
            <a:ext cx="1062915" cy="100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044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FC8FAF3-0646-4528-A5D0-D0E8582AC8D7}"/>
              </a:ext>
            </a:extLst>
          </p:cNvPr>
          <p:cNvSpPr txBox="1"/>
          <p:nvPr/>
        </p:nvSpPr>
        <p:spPr>
          <a:xfrm>
            <a:off x="2247325" y="3471121"/>
            <a:ext cx="3117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90">
              <a:spcBef>
                <a:spcPct val="0"/>
              </a:spcBef>
            </a:pPr>
            <a:r>
              <a:rPr lang="fr-FR" altLang="zh-C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THANK YOU </a:t>
            </a:r>
          </a:p>
          <a:p>
            <a:pPr defTabSz="1218590">
              <a:spcBef>
                <a:spcPct val="0"/>
              </a:spcBef>
            </a:pPr>
            <a:endParaRPr lang="en-US" altLang="zh-C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533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YaHei</vt:lpstr>
      <vt:lpstr>Microsoft YaHei</vt:lpstr>
      <vt:lpstr>SimSun</vt:lpstr>
      <vt:lpstr>SimSun</vt:lpstr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HASSAINE Feriel</dc:creator>
  <cp:lastModifiedBy>HASSAINE Feriel</cp:lastModifiedBy>
  <cp:revision>1</cp:revision>
  <dcterms:created xsi:type="dcterms:W3CDTF">2021-10-23T10:48:54Z</dcterms:created>
  <dcterms:modified xsi:type="dcterms:W3CDTF">2021-10-23T10:49:16Z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1632821191</vt:lpwstr>
  </property>
  <property fmtid="{D5CDD505-2E9C-101B-9397-08002B2CF9AE}" pid="6" name="_2015_ms_pID_725343">
    <vt:lpwstr>(2)2ZLuRHFT09mwIiKj2yvkEwHwJL7yPbRiN2dbZdh3h8dGeQ9ikGeBnOJ0Lkk8vCMBVdhSYGch
qJ/GhJhADQE7WZ7lU6pqAycUgrBK0ehQe8PcVk5PcshHiQclAEISqZZI//NOU3Jm5X7dkH9o
uDSvPUnW+KDMBckZoioOlE4NYNU3MY7toX6TUPbE6+0YOVU5rtrhglyLNH2MXZ61VT8O/NMt
rfeP043ZNwStHAhoXL</vt:lpwstr>
  </property>
  <property fmtid="{D5CDD505-2E9C-101B-9397-08002B2CF9AE}" pid="7" name="_2015_ms_pID_7253431">
    <vt:lpwstr>tMxsliKWJnfGMdF4bZcr3S4wvxOMj32NWxjSsIzYTLguyRL4gVQJ2h
qBif+1n7eUdPGrWGf3s83ibOfZD362KpTpkdCEUvU7SLVB3QLVjIUmHpempjjAG1IvnBhEmx
o2S7OLziLApoNpZPOy9z1ga59Mh2llZyHoGL2jTSJbA4xuifp8LQ9MqzsPPuHm6XAKw=</vt:lpwstr>
  </property>
</Properties>
</file>