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60" d="100"/>
          <a:sy n="60" d="100"/>
        </p:scale>
        <p:origin x="1912" y="28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=""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=""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=""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rbah.amel1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606109646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1597845" y="12120793"/>
            <a:ext cx="3375924" cy="16619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</a:t>
            </a:r>
          </a:p>
          <a:p>
            <a:r>
              <a:rPr kumimoji="1" lang="en-US" altLang="zh-CN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Amel CERBAH: 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cerbah.amel1@huawei.com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Feriel </a:t>
            </a:r>
            <a:r>
              <a:rPr lang="en-US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HASSAINE: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hassaine.feriel@huawei.com</a:t>
            </a:r>
            <a:endParaRPr lang="en-US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2400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smtClean="0"/>
              <a:t>September </a:t>
            </a:r>
            <a:r>
              <a:rPr lang="en-US" sz="1400" dirty="0" smtClean="0"/>
              <a:t>23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, 2021|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488654" y="1669570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Webinar link: </a:t>
            </a:r>
            <a:r>
              <a:rPr lang="en-US" sz="1400" u="sng" dirty="0" smtClean="0">
                <a:hlinkClick r:id="rId10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765</TotalTime>
  <Words>229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CERBAH Amel (A)</cp:lastModifiedBy>
  <cp:revision>60</cp:revision>
  <dcterms:created xsi:type="dcterms:W3CDTF">2019-07-19T03:09:05Z</dcterms:created>
  <dcterms:modified xsi:type="dcterms:W3CDTF">2021-09-19T13:53:46Z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(3)7wyzPIOeI001RknsfiVxZhWKjOLN8VwdTTmyWR1XnrgqVWXx4JBlodTNogyO1CkR9+va/dAs
m5QYlL1vWiXtXuDRPjxgtxlBNmfbzRJF2AHrL/J1EtrzuuoGy2Aw8Iclc45XockiQr05h1LX
ctvH0n4GrY0YuVTc0xqdZOdtar/s0ad8ucTxVTXuHQTERd6QYszIbx0TGNP9JVF0+gLjTRfY
cED9kbYUE4SUvfS9hk</vt:lpwstr>
  </property>
  <property fmtid="{D5CDD505-2E9C-101B-9397-08002B2CF9AE}" pid="3" name="_2015_ms_pID_7253431">
    <vt:lpwstr>yT4w0x0CW2mSDKifbYqiL3D0ryFiByS5fBcZ5ZG7ocsrtYIp1m0QFL
BPxTkXPXo8AmahykBL9X3iQE2f/e6XBDurY/VU/Jqp+2PDDe/nAIVwCVDGf26xOWZww33g8L
ACr9t/S8hZE3xGl4JHpeBCM7pqubMNljRjM3fUxi2yS3PP1yeRhBhLo5DOFscTWGvuXMzaPy
KIuxQUJ2IFeZnXG06E1fLfAAa5JVL3zMABli</vt:lpwstr>
  </property>
  <property fmtid="{D5CDD505-2E9C-101B-9397-08002B2CF9AE}" pid="4" name="_2015_ms_pID_7253432">
    <vt:lpwstr>2A==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1629215616</vt:lpwstr>
  </property>
</Properties>
</file>