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6858000" cy="146304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页_图片版" id="{E8D0D622-F6C6-F44A-B365-B4A5FF6195C2}">
          <p14:sldIdLst>
            <p14:sldId id="283"/>
          </p14:sldIdLst>
        </p14:section>
        <p14:section name="目录页" id="{9D221634-295C-7843-AF5C-A0CB4F229241}">
          <p14:sldIdLst/>
        </p14:section>
        <p14:section name="章节页" id="{FD05EE94-C931-8C4B-83A2-004B32AA1207}">
          <p14:sldIdLst/>
        </p14:section>
        <p14:section name="结束页" id="{3F9D54A7-3BE2-2540-BB4C-DFE5509085F3}">
          <p14:sldIdLst/>
        </p14:section>
      </p14:sectionLst>
    </p:ext>
    <p:ext uri="{EFAFB233-063F-42B5-8137-9DF3F51BA10A}">
      <p15:sldGuideLst xmlns:p15="http://schemas.microsoft.com/office/powerpoint/2012/main">
        <p15:guide id="5" pos="2081" userDrawn="1">
          <p15:clr>
            <a:srgbClr val="A4A3A4"/>
          </p15:clr>
        </p15:guide>
        <p15:guide id="6" orient="horz" pos="4607" userDrawn="1">
          <p15:clr>
            <a:srgbClr val="A4A3A4"/>
          </p15:clr>
        </p15:guide>
        <p15:guide id="7" pos="19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815"/>
    <a:srgbClr val="000000"/>
    <a:srgbClr val="BF0100"/>
    <a:srgbClr val="535250"/>
    <a:srgbClr val="FFFFFF"/>
    <a:srgbClr val="E9002F"/>
    <a:srgbClr val="595757"/>
    <a:srgbClr val="888888"/>
    <a:srgbClr val="898989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91"/>
  </p:normalViewPr>
  <p:slideViewPr>
    <p:cSldViewPr snapToGrid="0" snapToObjects="1">
      <p:cViewPr>
        <p:scale>
          <a:sx n="60" d="100"/>
          <a:sy n="60" d="100"/>
        </p:scale>
        <p:origin x="1288" y="28"/>
      </p:cViewPr>
      <p:guideLst>
        <p:guide pos="2081"/>
        <p:guide orient="horz" pos="4607"/>
        <p:guide pos="19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5100" y="1143000"/>
            <a:ext cx="1447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5100" y="1143000"/>
            <a:ext cx="1447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智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创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69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攀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19181AA-8E93-7743-ADEB-8A06A0DFC13A}"/>
              </a:ext>
            </a:extLst>
          </p:cNvPr>
          <p:cNvSpPr/>
          <p:nvPr userDrawn="1"/>
        </p:nvSpPr>
        <p:spPr>
          <a:xfrm>
            <a:off x="0" y="11927262"/>
            <a:ext cx="6858000" cy="27031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8000" tIns="84000" rIns="168000" bIns="8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07" dirty="0"/>
          </a:p>
        </p:txBody>
      </p:sp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92" r:id="rId3"/>
    <p:sldLayoutId id="2147483824" r:id="rId4"/>
  </p:sldLayoutIdLst>
  <p:hf hdr="0" ftr="0" dt="0"/>
  <p:txStyles>
    <p:titleStyle>
      <a:lvl1pPr algn="l" defTabSz="1680038" rtl="0" eaLnBrk="1" latinLnBrk="0" hangingPunct="1">
        <a:lnSpc>
          <a:spcPts val="6320"/>
        </a:lnSpc>
        <a:spcBef>
          <a:spcPct val="0"/>
        </a:spcBef>
        <a:buNone/>
        <a:defRPr sz="588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1680038" rtl="0" eaLnBrk="1" latinLnBrk="0" hangingPunct="1">
        <a:lnSpc>
          <a:spcPct val="100000"/>
        </a:lnSpc>
        <a:spcBef>
          <a:spcPts val="0"/>
        </a:spcBef>
        <a:buFontTx/>
        <a:buNone/>
        <a:defRPr sz="1837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840019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0038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52005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36007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4620106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12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4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63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9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38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5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7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96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115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13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5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7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318" userDrawn="1">
          <p15:clr>
            <a:srgbClr val="F26B43"/>
          </p15:clr>
        </p15:guide>
        <p15:guide id="4" orient="horz" pos="8548" userDrawn="1">
          <p15:clr>
            <a:srgbClr val="F26B43"/>
          </p15:clr>
        </p15:guide>
        <p15:guide id="5" orient="horz" pos="2635" userDrawn="1">
          <p15:clr>
            <a:srgbClr val="F26B43"/>
          </p15:clr>
        </p15:guide>
        <p15:guide id="6" orient="horz" pos="1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785A3D6-1271-D247-9E96-1B376F4BE7BE}"/>
              </a:ext>
            </a:extLst>
          </p:cNvPr>
          <p:cNvSpPr txBox="1"/>
          <p:nvPr userDrawn="1"/>
        </p:nvSpPr>
        <p:spPr>
          <a:xfrm>
            <a:off x="615963" y="13561470"/>
            <a:ext cx="822879" cy="111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4" b="0" baseline="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Huawei Confidential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ABEE2EE-BF4D-7A4A-B3C6-9E47668CCD98}"/>
              </a:ext>
            </a:extLst>
          </p:cNvPr>
          <p:cNvSpPr txBox="1"/>
          <p:nvPr userDrawn="1"/>
        </p:nvSpPr>
        <p:spPr>
          <a:xfrm>
            <a:off x="412788" y="13659321"/>
            <a:ext cx="280988" cy="2545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636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1654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16367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654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xmlns="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910690" y="5184819"/>
            <a:ext cx="1103938" cy="9447509"/>
            <a:chOff x="5343885" y="-373010"/>
            <a:chExt cx="3263586" cy="7361432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xmlns="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xmlns="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4" y="1017811"/>
              <a:ext cx="1052648" cy="88132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xmlns="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xmlns="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xmlns="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xmlns="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xmlns="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919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xmlns="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1139"/>
                </a:lnSpc>
                <a:spcBef>
                  <a:spcPts val="0"/>
                </a:spcBef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xmlns="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373010"/>
              <a:ext cx="726487" cy="528797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xmlns="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xmlns="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xmlns="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xmlns="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xmlns="" id="{371A8520-F934-304C-B57F-B49F768694E2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xmlns="" id="{B83004D7-279B-C14E-9FCF-870FA1B74FDF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xmlns="" id="{99635968-4E69-CC41-9D78-6DF253FE3035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xmlns="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xmlns="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xmlns="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xmlns="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xmlns="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xmlns="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xmlns="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xmlns="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xmlns="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xmlns="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xmlns="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xmlns="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xmlns="" id="{20725C9F-31AE-DB44-B70A-B4ECDEC0BC00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xmlns="" id="{AC5BCC27-B68D-0743-8E0B-E25F8D01C3A4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xmlns="" id="{51C2E83A-C975-6945-B2FD-5B22BBB53DB7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xmlns="" id="{BEE9A95F-6965-354F-A2C7-2E8C81DDA52F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xmlns="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xmlns="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xmlns="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35/24/21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xmlns="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xmlns="" id="{0B0545C9-147F-584F-80D2-EF13876D7D33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xmlns="" id="{44FD0A0B-0D45-3340-A523-465AC24134BF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xmlns="" id="{2C404A07-276B-3648-BB25-4EDB5905448C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xmlns="" id="{72B0F29C-A346-8946-9B8E-8F1B9DFF7AD0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09" y="13489956"/>
            <a:ext cx="714546" cy="58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9187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None/>
        <a:defRPr sz="3343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1091180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erbah.amel1@huawei.co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.huawei.com/en/" TargetMode="External"/><Relationship Id="rId5" Type="http://schemas.openxmlformats.org/officeDocument/2006/relationships/hyperlink" Target="https://e.huawei.com/cn/talent/#/ict-academy/home" TargetMode="External"/><Relationship Id="rId10" Type="http://schemas.openxmlformats.org/officeDocument/2006/relationships/hyperlink" Target="https://welink.zhumu.com/j/143906266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rgbClr val="FFFFFF"/>
          </a:fgClr>
          <a:bgClr>
            <a:schemeClr val="tx1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" y="817"/>
            <a:ext cx="6858000" cy="1964098"/>
          </a:xfrm>
          <a:prstGeom prst="rect">
            <a:avLst/>
          </a:prstGeom>
        </p:spPr>
      </p:pic>
      <p:sp>
        <p:nvSpPr>
          <p:cNvPr id="43" name="圆角矩形 42"/>
          <p:cNvSpPr/>
          <p:nvPr/>
        </p:nvSpPr>
        <p:spPr>
          <a:xfrm>
            <a:off x="1536999" y="3619610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480510" y="4817089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90" y="1618349"/>
            <a:ext cx="1132236" cy="247619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501118" y="3847293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3343" y="4979478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9210" y="607022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628847" y="3722141"/>
            <a:ext cx="127278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Create an account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573706" y="4104844"/>
            <a:ext cx="4434404" cy="289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Create an account and log in by 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clicking here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633116" y="4883782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Associate with an academy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1324168" y="12956159"/>
            <a:ext cx="4547479" cy="1092469"/>
          </a:xfrm>
          <a:prstGeom prst="roundRect">
            <a:avLst>
              <a:gd name="adj" fmla="val 4608"/>
            </a:avLst>
          </a:prstGeom>
          <a:solidFill>
            <a:schemeClr val="tx2">
              <a:alpha val="3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Looking forward to count you with us!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642082" y="5103524"/>
            <a:ext cx="435086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  <a:hlinkClick r:id="rId6"/>
              </a:rPr>
              <a:t>Click here 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to submit an association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application will be sent to your ICT Academy administrator for approval.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788439" y="5899020"/>
            <a:ext cx="4349566" cy="1277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83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</a:t>
            </a:r>
            <a:r>
              <a:rPr kumimoji="1" lang="en-US" altLang="zh-CN" sz="83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                  </a:t>
            </a:r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8" name="圆角矩形 41"/>
          <p:cNvSpPr/>
          <p:nvPr/>
        </p:nvSpPr>
        <p:spPr>
          <a:xfrm>
            <a:off x="1490259" y="593491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50" name="文本框 38"/>
          <p:cNvSpPr txBox="1"/>
          <p:nvPr/>
        </p:nvSpPr>
        <p:spPr>
          <a:xfrm>
            <a:off x="1626193" y="6046536"/>
            <a:ext cx="167513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approval progress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2" name="文本框 77"/>
          <p:cNvSpPr txBox="1"/>
          <p:nvPr/>
        </p:nvSpPr>
        <p:spPr>
          <a:xfrm flipH="1">
            <a:off x="1626193" y="6391845"/>
            <a:ext cx="443440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Remind the administrator to approve your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your profile image and go to </a:t>
            </a:r>
            <a:r>
              <a:rPr kumimoji="1" lang="en-US" altLang="zh-CN" sz="1050" b="1" i="1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My Class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. Enter the class code.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8" name="文本框 32"/>
          <p:cNvSpPr txBox="1"/>
          <p:nvPr/>
        </p:nvSpPr>
        <p:spPr>
          <a:xfrm>
            <a:off x="618199" y="3109460"/>
            <a:ext cx="21191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Become a student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58680" y="3514035"/>
            <a:ext cx="0" cy="329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190704" y="4979478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90704" y="6055631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90704" y="3851760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文本框 13"/>
          <p:cNvSpPr txBox="1"/>
          <p:nvPr/>
        </p:nvSpPr>
        <p:spPr>
          <a:xfrm>
            <a:off x="234667" y="2989557"/>
            <a:ext cx="65121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endParaRPr kumimoji="1" lang="en-US" altLang="zh-CN" sz="1100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2" name="文本框 13"/>
          <p:cNvSpPr txBox="1"/>
          <p:nvPr/>
        </p:nvSpPr>
        <p:spPr>
          <a:xfrm>
            <a:off x="328532" y="2789937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en-US" altLang="zh-CN" sz="1400" b="1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Follow the steps:</a:t>
            </a:r>
            <a:endParaRPr kumimoji="1" lang="en-US" altLang="zh-CN" sz="1400" b="1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5" name="文本框 32"/>
          <p:cNvSpPr txBox="1"/>
          <p:nvPr/>
        </p:nvSpPr>
        <p:spPr>
          <a:xfrm>
            <a:off x="127425" y="162339"/>
            <a:ext cx="40973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0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</a:t>
            </a:r>
          </a:p>
        </p:txBody>
      </p:sp>
      <p:sp>
        <p:nvSpPr>
          <p:cNvPr id="53" name="圆角矩形 42"/>
          <p:cNvSpPr/>
          <p:nvPr/>
        </p:nvSpPr>
        <p:spPr>
          <a:xfrm>
            <a:off x="1549279" y="7739094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“Start Learning" after sign up to learn the online course, including videos, textbooks, exams, and lab instructions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4" name="圆角矩形 43"/>
          <p:cNvSpPr/>
          <p:nvPr/>
        </p:nvSpPr>
        <p:spPr>
          <a:xfrm>
            <a:off x="1492790" y="8936573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the test in the catalog,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and follow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 to begin the test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5" name="文本框 26"/>
          <p:cNvSpPr txBox="1"/>
          <p:nvPr/>
        </p:nvSpPr>
        <p:spPr>
          <a:xfrm>
            <a:off x="513398" y="796677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6" name="文本框 27"/>
          <p:cNvSpPr txBox="1"/>
          <p:nvPr/>
        </p:nvSpPr>
        <p:spPr>
          <a:xfrm>
            <a:off x="505623" y="9098962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7" name="文本框 28"/>
          <p:cNvSpPr txBox="1"/>
          <p:nvPr/>
        </p:nvSpPr>
        <p:spPr>
          <a:xfrm>
            <a:off x="501490" y="10189711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9" name="文本框 32"/>
          <p:cNvSpPr txBox="1"/>
          <p:nvPr/>
        </p:nvSpPr>
        <p:spPr>
          <a:xfrm>
            <a:off x="1565327" y="7791728"/>
            <a:ext cx="93134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2" name="文本框 35"/>
          <p:cNvSpPr txBox="1"/>
          <p:nvPr/>
        </p:nvSpPr>
        <p:spPr>
          <a:xfrm>
            <a:off x="1622411" y="8924995"/>
            <a:ext cx="75982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Take exam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9" name="圆角矩形 41"/>
          <p:cNvSpPr/>
          <p:nvPr/>
        </p:nvSpPr>
        <p:spPr>
          <a:xfrm>
            <a:off x="1492791" y="992952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sz="1050" dirty="0" smtClean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corresponding experiment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in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catalog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, and then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start the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according to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guidance.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0" name="文本框 38"/>
          <p:cNvSpPr txBox="1"/>
          <p:nvPr/>
        </p:nvSpPr>
        <p:spPr>
          <a:xfrm>
            <a:off x="1619757" y="10041894"/>
            <a:ext cx="8079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1" name="文本框 32"/>
          <p:cNvSpPr txBox="1"/>
          <p:nvPr/>
        </p:nvSpPr>
        <p:spPr>
          <a:xfrm>
            <a:off x="548671" y="7118383"/>
            <a:ext cx="16274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270960" y="7633519"/>
            <a:ext cx="0" cy="4436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202984" y="9098962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202984" y="1017511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202984" y="7971244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202984" y="1132720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圆角矩形 41"/>
          <p:cNvSpPr/>
          <p:nvPr/>
        </p:nvSpPr>
        <p:spPr>
          <a:xfrm>
            <a:off x="1522670" y="11098792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“Grades" to view the score page after finishing the study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9" name="文本框 38"/>
          <p:cNvSpPr txBox="1"/>
          <p:nvPr/>
        </p:nvSpPr>
        <p:spPr>
          <a:xfrm>
            <a:off x="1597845" y="11186883"/>
            <a:ext cx="76142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score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1" name="文本框 27"/>
          <p:cNvSpPr txBox="1"/>
          <p:nvPr/>
        </p:nvSpPr>
        <p:spPr>
          <a:xfrm>
            <a:off x="508791" y="11351296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4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65" y="2058325"/>
            <a:ext cx="6692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Welcome to Huawei ICT Academy! </a:t>
            </a:r>
          </a:p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Register, become a student and join the learning adventure!</a:t>
            </a:r>
            <a:endParaRPr lang="en-US" b="1" dirty="0">
              <a:solidFill>
                <a:srgbClr val="221815"/>
              </a:solidFill>
              <a:latin typeface="Calibri" panose="020F0502020204030204" pitchFamily="34" charset="0"/>
              <a:ea typeface="Microsoft Himalaya" panose="01010100010101010101" pitchFamily="2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91" y="13658703"/>
            <a:ext cx="933439" cy="933439"/>
          </a:xfrm>
          <a:prstGeom prst="rect">
            <a:avLst/>
          </a:prstGeom>
        </p:spPr>
      </p:pic>
      <p:sp>
        <p:nvSpPr>
          <p:cNvPr id="46" name="文本框 38"/>
          <p:cNvSpPr txBox="1"/>
          <p:nvPr/>
        </p:nvSpPr>
        <p:spPr>
          <a:xfrm>
            <a:off x="1597845" y="12120793"/>
            <a:ext cx="3375924" cy="166199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Kindly contact us for further information:</a:t>
            </a:r>
          </a:p>
          <a:p>
            <a:r>
              <a:rPr kumimoji="1" lang="en-US" altLang="zh-CN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Amel CERBAH: 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8"/>
              </a:rPr>
              <a:t>cerbah.amel1@huawei.com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r>
              <a:rPr lang="en-US" b="1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Feriel </a:t>
            </a:r>
            <a:r>
              <a:rPr lang="en-US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HASSAINE: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r>
              <a:rPr lang="en-US" u="sng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hassaine.feriel@huawei.com</a:t>
            </a:r>
            <a:endParaRPr lang="en-US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2400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endParaRPr kumimoji="1" lang="en-US" altLang="zh-CN" sz="2400" b="1" dirty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pic>
        <p:nvPicPr>
          <p:cNvPr id="51" name="图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6" y="1168913"/>
            <a:ext cx="327337" cy="327337"/>
          </a:xfrm>
          <a:prstGeom prst="rect">
            <a:avLst/>
          </a:prstGeom>
        </p:spPr>
      </p:pic>
      <p:sp>
        <p:nvSpPr>
          <p:cNvPr id="60" name="文本框 32"/>
          <p:cNvSpPr txBox="1"/>
          <p:nvPr/>
        </p:nvSpPr>
        <p:spPr>
          <a:xfrm>
            <a:off x="489210" y="454521"/>
            <a:ext cx="4097358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kumimoji="1" lang="en-US" altLang="zh-CN" sz="2000" b="1" dirty="0" smtClean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600" dirty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 Student </a:t>
            </a:r>
            <a:r>
              <a:rPr kumimoji="1" lang="en-US" sz="1600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Webinar</a:t>
            </a:r>
          </a:p>
          <a:p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lang="en-US" sz="1400" smtClean="0"/>
              <a:t>September </a:t>
            </a:r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, 2021| 10:00-11:30am GMT+1</a:t>
            </a:r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endParaRPr kumimoji="1" lang="en-US" altLang="zh-CN" sz="1400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1" name="文本框 13"/>
          <p:cNvSpPr txBox="1"/>
          <p:nvPr/>
        </p:nvSpPr>
        <p:spPr>
          <a:xfrm>
            <a:off x="488654" y="1669570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Webinar link: </a:t>
            </a:r>
            <a:r>
              <a:rPr lang="en-US" sz="1400" u="sng" dirty="0" smtClean="0">
                <a:hlinkClick r:id="rId10"/>
              </a:rPr>
              <a:t>Click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77E3B732-DDF7-4011-B681-28F511DF8898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002891D3-441F-4843-9EAC-D44E0F2301F5}"/>
    </a:ext>
  </a:extLst>
</a:theme>
</file>

<file path=ppt/theme/theme3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9E3EAF68-ABE1-42CC-9EED-BC9EE9E8453C}"/>
    </a:ext>
  </a:extLst>
</a:theme>
</file>

<file path=ppt/theme/theme4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AFFA82CF-250F-4604-B0DF-1F7FF8D511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</Template>
  <TotalTime>759</TotalTime>
  <Words>229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Huawei Sans</vt:lpstr>
      <vt:lpstr>Microsoft YaHei</vt:lpstr>
      <vt:lpstr>Microsoft YaHei</vt:lpstr>
      <vt:lpstr>Arial</vt:lpstr>
      <vt:lpstr>Calibri</vt:lpstr>
      <vt:lpstr>Microsoft Himalaya</vt:lpstr>
      <vt:lpstr>Wingdings</vt:lpstr>
      <vt:lpstr>封面页_图片版 </vt:lpstr>
      <vt:lpstr>目录页</vt:lpstr>
      <vt:lpstr>章节页</vt:lpstr>
      <vt:lpstr>结束页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zhuguohua (C)</dc:creator>
  <cp:lastModifiedBy>CERBAH Amel (A)</cp:lastModifiedBy>
  <cp:revision>58</cp:revision>
  <dcterms:created xsi:type="dcterms:W3CDTF">2019-07-19T03:09:05Z</dcterms:created>
  <dcterms:modified xsi:type="dcterms:W3CDTF">2021-08-29T12:44:14Z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(3)5tIik6cUtF6RLMQFn6D0UPXMH/hrREG06fKjpmbWH6R1pje9y4A3VjlpX7q4pwt/2FFtQzy4
uPueHAL4zr9JZ+EyVrWxa8tERBaQqxzY1p+oosVxi9PVpcoz3n4jKqMY8umYCo8p6ZWndNns
ti5Kc18UxpG9PlIlphuT0uxdUvdR265DOpH3A7MoefxfE4Hjeu3qBPeoT0LPsOkjGvlMEsL+
ev5Gz7H9ya0HTDxHKj</vt:lpwstr>
  </property>
  <property fmtid="{D5CDD505-2E9C-101B-9397-08002B2CF9AE}" pid="3" name="_2015_ms_pID_7253431">
    <vt:lpwstr>/n7ZIVoBNdcPFNzAEurP67q4qulOvhypV80L0++QrlcjZZqQJNf7OX
tdMWpaX4RG+LTRLbICOCM23r1g3uXKNp0y/5oc9fj+EPWd4poIMlPSI5SK5Td5KoEI9ukVll
GBxmjIWEN0HuahlM9QiJBsFgr7odgfJIcqoJxccXPJp0e+2SGygWIeHQCWASDp0xeWaPo9wO
sxMv7WUJ7DvAEd6vhrdjTSJGLx7qd85Y8ACy</vt:lpwstr>
  </property>
  <property fmtid="{D5CDD505-2E9C-101B-9397-08002B2CF9AE}" pid="4" name="_2015_ms_pID_7253432">
    <vt:lpwstr>lA==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1629215616</vt:lpwstr>
  </property>
</Properties>
</file>