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  <p:sldMasterId id="2147483797" r:id="rId2"/>
    <p:sldMasterId id="2147483816" r:id="rId3"/>
    <p:sldMasterId id="2147483683" r:id="rId4"/>
  </p:sldMasterIdLst>
  <p:notesMasterIdLst>
    <p:notesMasterId r:id="rId6"/>
  </p:notesMasterIdLst>
  <p:handoutMasterIdLst>
    <p:handoutMasterId r:id="rId7"/>
  </p:handoutMasterIdLst>
  <p:sldIdLst>
    <p:sldId id="283" r:id="rId5"/>
  </p:sldIdLst>
  <p:sldSz cx="6858000" cy="14630400"/>
  <p:notesSz cx="6858000" cy="9144000"/>
  <p:defaultTextStyle>
    <a:defPPr>
      <a:defRPr lang="en-US"/>
    </a:defPPr>
    <a:lvl1pPr marL="0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40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78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718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957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196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435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675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913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封面页_图片版" id="{E8D0D622-F6C6-F44A-B365-B4A5FF6195C2}">
          <p14:sldIdLst>
            <p14:sldId id="283"/>
          </p14:sldIdLst>
        </p14:section>
        <p14:section name="目录页" id="{9D221634-295C-7843-AF5C-A0CB4F229241}">
          <p14:sldIdLst/>
        </p14:section>
        <p14:section name="章节页" id="{FD05EE94-C931-8C4B-83A2-004B32AA1207}">
          <p14:sldIdLst/>
        </p14:section>
        <p14:section name="结束页" id="{3F9D54A7-3BE2-2540-BB4C-DFE5509085F3}">
          <p14:sldIdLst/>
        </p14:section>
      </p14:sectionLst>
    </p:ext>
    <p:ext uri="{EFAFB233-063F-42B5-8137-9DF3F51BA10A}">
      <p15:sldGuideLst xmlns:p15="http://schemas.microsoft.com/office/powerpoint/2012/main">
        <p15:guide id="5" pos="2081" userDrawn="1">
          <p15:clr>
            <a:srgbClr val="A4A3A4"/>
          </p15:clr>
        </p15:guide>
        <p15:guide id="6" orient="horz" pos="4607" userDrawn="1">
          <p15:clr>
            <a:srgbClr val="A4A3A4"/>
          </p15:clr>
        </p15:guide>
        <p15:guide id="7" pos="19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1815"/>
    <a:srgbClr val="000000"/>
    <a:srgbClr val="BF0100"/>
    <a:srgbClr val="535250"/>
    <a:srgbClr val="FFFFFF"/>
    <a:srgbClr val="E9002F"/>
    <a:srgbClr val="595757"/>
    <a:srgbClr val="888888"/>
    <a:srgbClr val="898989"/>
    <a:srgbClr val="B5B5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291"/>
  </p:normalViewPr>
  <p:slideViewPr>
    <p:cSldViewPr snapToGrid="0" snapToObjects="1">
      <p:cViewPr>
        <p:scale>
          <a:sx n="66" d="100"/>
          <a:sy n="66" d="100"/>
        </p:scale>
        <p:origin x="1776" y="-2996"/>
      </p:cViewPr>
      <p:guideLst>
        <p:guide pos="2081"/>
        <p:guide orient="horz" pos="4607"/>
        <p:guide pos="19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6" d="100"/>
          <a:sy n="96" d="100"/>
        </p:scale>
        <p:origin x="3104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8CC198DB-AFBD-584A-8986-364FF2B03F4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AD01315C-523F-A043-8029-B992149712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CF71B8-DF2A-2E41-BE66-2E18A767DA8A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B9601424-70F4-1643-8E3A-557A0258D6B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E85BF48A-FF5C-8145-95A7-EE66A87C73D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F0CC5-85BE-A64A-BD47-54C66F7E9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0952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60A27-BF12-6744-9E93-932A0E34D8BB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05100" y="1143000"/>
            <a:ext cx="1447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326F3-4732-B74B-9C70-D0992466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632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51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304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957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609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261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913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566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7219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705100" y="1143000"/>
            <a:ext cx="1447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326F3-4732-B74B-9C70-D0992466E4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274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探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194953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284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智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448738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创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266986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攀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737076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284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结束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4786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90">
          <a:fgClr>
            <a:srgbClr val="FFFFFF"/>
          </a:fgClr>
          <a:bgClr>
            <a:schemeClr val="bg2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619181AA-8E93-7743-ADEB-8A06A0DFC13A}"/>
              </a:ext>
            </a:extLst>
          </p:cNvPr>
          <p:cNvSpPr/>
          <p:nvPr userDrawn="1"/>
        </p:nvSpPr>
        <p:spPr>
          <a:xfrm>
            <a:off x="0" y="11927262"/>
            <a:ext cx="6858000" cy="27031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68000" tIns="84000" rIns="168000" bIns="84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307" dirty="0"/>
          </a:p>
        </p:txBody>
      </p:sp>
    </p:spTree>
    <p:extLst>
      <p:ext uri="{BB962C8B-B14F-4D97-AF65-F5344CB8AC3E}">
        <p14:creationId xmlns:p14="http://schemas.microsoft.com/office/powerpoint/2010/main" val="4087104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92" r:id="rId3"/>
    <p:sldLayoutId id="2147483824" r:id="rId4"/>
  </p:sldLayoutIdLst>
  <p:hf hdr="0" ftr="0" dt="0"/>
  <p:txStyles>
    <p:titleStyle>
      <a:lvl1pPr algn="l" defTabSz="1680038" rtl="0" eaLnBrk="1" latinLnBrk="0" hangingPunct="1">
        <a:lnSpc>
          <a:spcPts val="6320"/>
        </a:lnSpc>
        <a:spcBef>
          <a:spcPct val="0"/>
        </a:spcBef>
        <a:buNone/>
        <a:defRPr sz="588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j-cs"/>
        </a:defRPr>
      </a:lvl1pPr>
    </p:titleStyle>
    <p:bodyStyle>
      <a:lvl1pPr marL="0" indent="0" algn="l" defTabSz="1680038" rtl="0" eaLnBrk="1" latinLnBrk="0" hangingPunct="1">
        <a:lnSpc>
          <a:spcPct val="100000"/>
        </a:lnSpc>
        <a:spcBef>
          <a:spcPts val="0"/>
        </a:spcBef>
        <a:buFontTx/>
        <a:buNone/>
        <a:defRPr sz="1837" kern="1200">
          <a:solidFill>
            <a:srgbClr val="1D1D1B"/>
          </a:solidFill>
          <a:latin typeface="Arial" panose="020B0604020202020204" pitchFamily="34" charset="0"/>
          <a:ea typeface="Microsoft YaHei" panose="020B0503020204020204" pitchFamily="34" charset="-122"/>
          <a:cs typeface="Arial" panose="020B0604020202020204" pitchFamily="34" charset="0"/>
        </a:defRPr>
      </a:lvl1pPr>
      <a:lvl2pPr marL="840019" indent="0" algn="l" defTabSz="1680038" rtl="0" eaLnBrk="1" latinLnBrk="0" hangingPunct="1">
        <a:lnSpc>
          <a:spcPct val="90000"/>
        </a:lnSpc>
        <a:spcBef>
          <a:spcPts val="919"/>
        </a:spcBef>
        <a:buFontTx/>
        <a:buNone/>
        <a:defRPr sz="1378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680038" indent="0" algn="l" defTabSz="1680038" rtl="0" eaLnBrk="1" latinLnBrk="0" hangingPunct="1">
        <a:lnSpc>
          <a:spcPct val="90000"/>
        </a:lnSpc>
        <a:spcBef>
          <a:spcPts val="919"/>
        </a:spcBef>
        <a:buFontTx/>
        <a:buNone/>
        <a:defRPr sz="1378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2520057" indent="0" algn="l" defTabSz="1680038" rtl="0" eaLnBrk="1" latinLnBrk="0" hangingPunct="1">
        <a:lnSpc>
          <a:spcPct val="90000"/>
        </a:lnSpc>
        <a:spcBef>
          <a:spcPts val="919"/>
        </a:spcBef>
        <a:buFontTx/>
        <a:buNone/>
        <a:defRPr sz="1378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3360077" indent="0" algn="l" defTabSz="1680038" rtl="0" eaLnBrk="1" latinLnBrk="0" hangingPunct="1">
        <a:lnSpc>
          <a:spcPct val="90000"/>
        </a:lnSpc>
        <a:spcBef>
          <a:spcPts val="919"/>
        </a:spcBef>
        <a:buFontTx/>
        <a:buNone/>
        <a:defRPr sz="1378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4620106" indent="-420009" algn="l" defTabSz="1680038" rtl="0" eaLnBrk="1" latinLnBrk="0" hangingPunct="1">
        <a:lnSpc>
          <a:spcPct val="90000"/>
        </a:lnSpc>
        <a:spcBef>
          <a:spcPts val="919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6pPr>
      <a:lvl7pPr marL="5460125" indent="-420009" algn="l" defTabSz="1680038" rtl="0" eaLnBrk="1" latinLnBrk="0" hangingPunct="1">
        <a:lnSpc>
          <a:spcPct val="90000"/>
        </a:lnSpc>
        <a:spcBef>
          <a:spcPts val="919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7pPr>
      <a:lvl8pPr marL="6300145" indent="-420009" algn="l" defTabSz="1680038" rtl="0" eaLnBrk="1" latinLnBrk="0" hangingPunct="1">
        <a:lnSpc>
          <a:spcPct val="90000"/>
        </a:lnSpc>
        <a:spcBef>
          <a:spcPts val="919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8pPr>
      <a:lvl9pPr marL="7140163" indent="-420009" algn="l" defTabSz="1680038" rtl="0" eaLnBrk="1" latinLnBrk="0" hangingPunct="1">
        <a:lnSpc>
          <a:spcPct val="90000"/>
        </a:lnSpc>
        <a:spcBef>
          <a:spcPts val="919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80038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1pPr>
      <a:lvl2pPr marL="840019" algn="l" defTabSz="1680038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2pPr>
      <a:lvl3pPr marL="1680038" algn="l" defTabSz="1680038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3pPr>
      <a:lvl4pPr marL="2520057" algn="l" defTabSz="1680038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4pPr>
      <a:lvl5pPr marL="3360077" algn="l" defTabSz="1680038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5pPr>
      <a:lvl6pPr marL="4200096" algn="l" defTabSz="1680038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6pPr>
      <a:lvl7pPr marL="5040115" algn="l" defTabSz="1680038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7pPr>
      <a:lvl8pPr marL="5880134" algn="l" defTabSz="1680038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8pPr>
      <a:lvl9pPr marL="6720154" algn="l" defTabSz="1680038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607" userDrawn="1">
          <p15:clr>
            <a:srgbClr val="F26B43"/>
          </p15:clr>
        </p15:guide>
        <p15:guide id="2" pos="2160" userDrawn="1">
          <p15:clr>
            <a:srgbClr val="F26B43"/>
          </p15:clr>
        </p15:guide>
        <p15:guide id="3" pos="318" userDrawn="1">
          <p15:clr>
            <a:srgbClr val="F26B43"/>
          </p15:clr>
        </p15:guide>
        <p15:guide id="4" orient="horz" pos="8548" userDrawn="1">
          <p15:clr>
            <a:srgbClr val="F26B43"/>
          </p15:clr>
        </p15:guide>
        <p15:guide id="5" orient="horz" pos="2635" userDrawn="1">
          <p15:clr>
            <a:srgbClr val="F26B43"/>
          </p15:clr>
        </p15:guide>
        <p15:guide id="6" orient="horz" pos="118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90">
          <a:fgClr>
            <a:srgbClr val="FFFFFF"/>
          </a:fgClr>
          <a:bgClr>
            <a:schemeClr val="bg2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2394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2182356" rtl="0" eaLnBrk="1" latinLnBrk="0" hangingPunct="1">
        <a:lnSpc>
          <a:spcPct val="90000"/>
        </a:lnSpc>
        <a:spcBef>
          <a:spcPct val="0"/>
        </a:spcBef>
        <a:buNone/>
        <a:defRPr sz="1050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5590" indent="-545590" algn="l" defTabSz="2182356" rtl="0" eaLnBrk="1" latinLnBrk="0" hangingPunct="1">
        <a:lnSpc>
          <a:spcPct val="90000"/>
        </a:lnSpc>
        <a:spcBef>
          <a:spcPts val="2387"/>
        </a:spcBef>
        <a:buFont typeface="Arial" panose="020B0604020202020204" pitchFamily="34" charset="0"/>
        <a:buChar char="•"/>
        <a:defRPr sz="6680" kern="1200">
          <a:solidFill>
            <a:schemeClr val="tx1"/>
          </a:solidFill>
          <a:latin typeface="+mn-lt"/>
          <a:ea typeface="+mn-ea"/>
          <a:cs typeface="+mn-cs"/>
        </a:defRPr>
      </a:lvl1pPr>
      <a:lvl2pPr marL="1636768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5729" kern="1200">
          <a:solidFill>
            <a:schemeClr val="tx1"/>
          </a:solidFill>
          <a:latin typeface="+mn-lt"/>
          <a:ea typeface="+mn-ea"/>
          <a:cs typeface="+mn-cs"/>
        </a:defRPr>
      </a:lvl2pPr>
      <a:lvl3pPr marL="2727945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773" kern="1200">
          <a:solidFill>
            <a:schemeClr val="tx1"/>
          </a:solidFill>
          <a:latin typeface="+mn-lt"/>
          <a:ea typeface="+mn-ea"/>
          <a:cs typeface="+mn-cs"/>
        </a:defRPr>
      </a:lvl3pPr>
      <a:lvl4pPr marL="3819126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4pPr>
      <a:lvl5pPr marL="4910304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5pPr>
      <a:lvl6pPr marL="6001483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6pPr>
      <a:lvl7pPr marL="7092662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7pPr>
      <a:lvl8pPr marL="8183839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8pPr>
      <a:lvl9pPr marL="9275018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1pPr>
      <a:lvl2pPr marL="1091180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2pPr>
      <a:lvl3pPr marL="2182356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3pPr>
      <a:lvl4pPr marL="3273538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4pPr>
      <a:lvl5pPr marL="4364715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5pPr>
      <a:lvl6pPr marL="5455894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6pPr>
      <a:lvl7pPr marL="6547072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7pPr>
      <a:lvl8pPr marL="7638253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8pPr>
      <a:lvl9pPr marL="8729430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609" userDrawn="1">
          <p15:clr>
            <a:srgbClr val="F26B43"/>
          </p15:clr>
        </p15:guide>
        <p15:guide id="2" pos="2160" userDrawn="1">
          <p15:clr>
            <a:srgbClr val="F26B43"/>
          </p15:clr>
        </p15:guide>
        <p15:guide id="3" pos="258" userDrawn="1">
          <p15:clr>
            <a:srgbClr val="F26B43"/>
          </p15:clr>
        </p15:guide>
        <p15:guide id="4" pos="4062" userDrawn="1">
          <p15:clr>
            <a:srgbClr val="F26B43"/>
          </p15:clr>
        </p15:guide>
        <p15:guide id="5" orient="horz" pos="874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90">
          <a:fgClr>
            <a:srgbClr val="FFFFFF"/>
          </a:fgClr>
          <a:bgClr>
            <a:schemeClr val="bg2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6785A3D6-1271-D247-9E96-1B376F4BE7BE}"/>
              </a:ext>
            </a:extLst>
          </p:cNvPr>
          <p:cNvSpPr txBox="1"/>
          <p:nvPr userDrawn="1"/>
        </p:nvSpPr>
        <p:spPr>
          <a:xfrm>
            <a:off x="615963" y="13561470"/>
            <a:ext cx="822879" cy="1110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54" b="0" baseline="0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Huawei Confidential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EABEE2EE-BF4D-7A4A-B3C6-9E47668CCD98}"/>
              </a:ext>
            </a:extLst>
          </p:cNvPr>
          <p:cNvSpPr txBox="1"/>
          <p:nvPr userDrawn="1"/>
        </p:nvSpPr>
        <p:spPr>
          <a:xfrm>
            <a:off x="412788" y="13659321"/>
            <a:ext cx="280988" cy="25455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1636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837181-38C6-AD4F-B8BA-B444770388BB}" type="slidenum">
              <a:rPr lang="en-US" sz="1654" smtClean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l" defTabSz="163676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654" dirty="0">
              <a:solidFill>
                <a:srgbClr val="1D1D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8" name="Group 87">
            <a:extLst>
              <a:ext uri="{FF2B5EF4-FFF2-40B4-BE49-F238E27FC236}">
                <a16:creationId xmlns="" xmlns:a16="http://schemas.microsoft.com/office/drawing/2014/main" id="{37333705-F8D6-2847-B3CB-F2FAB51E2A3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6910690" y="5184819"/>
            <a:ext cx="1103938" cy="9447509"/>
            <a:chOff x="5343885" y="-373010"/>
            <a:chExt cx="3263586" cy="7361432"/>
          </a:xfrm>
        </p:grpSpPr>
        <p:sp>
          <p:nvSpPr>
            <p:cNvPr id="89" name="矩形 13">
              <a:extLst>
                <a:ext uri="{FF2B5EF4-FFF2-40B4-BE49-F238E27FC236}">
                  <a16:creationId xmlns="" xmlns:a16="http://schemas.microsoft.com/office/drawing/2014/main" id="{B14DFA89-D483-CF47-82CC-DD86D7CAB09E}"/>
                </a:ext>
              </a:extLst>
            </p:cNvPr>
            <p:cNvSpPr/>
            <p:nvPr userDrawn="1"/>
          </p:nvSpPr>
          <p:spPr>
            <a:xfrm>
              <a:off x="5356401" y="1934171"/>
              <a:ext cx="791510" cy="664397"/>
            </a:xfrm>
            <a:prstGeom prst="rect">
              <a:avLst/>
            </a:prstGeom>
            <a:solidFill>
              <a:srgbClr val="C400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196/0/84</a:t>
              </a:r>
            </a:p>
          </p:txBody>
        </p:sp>
        <p:sp>
          <p:nvSpPr>
            <p:cNvPr id="90" name="文本框 15">
              <a:extLst>
                <a:ext uri="{FF2B5EF4-FFF2-40B4-BE49-F238E27FC236}">
                  <a16:creationId xmlns="" xmlns:a16="http://schemas.microsoft.com/office/drawing/2014/main" id="{8223ADA0-340A-794B-93B7-24AFF612A719}"/>
                </a:ext>
              </a:extLst>
            </p:cNvPr>
            <p:cNvSpPr txBox="1"/>
            <p:nvPr userDrawn="1"/>
          </p:nvSpPr>
          <p:spPr>
            <a:xfrm>
              <a:off x="5352724" y="1017811"/>
              <a:ext cx="1052648" cy="881329"/>
            </a:xfrm>
            <a:prstGeom prst="rect">
              <a:avLst/>
            </a:prstGeom>
            <a:noFill/>
          </p:spPr>
          <p:txBody>
            <a:bodyPr wrap="square" lIns="0" tIns="0" rIns="0" bIns="0" rtlCol="0" anchor="b" anchorCtr="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kumimoji="1" lang="zh-CN" altLang="en-US" sz="1470" b="0" i="0" dirty="0">
                  <a:solidFill>
                    <a:schemeClr val="tx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公司辅助色</a:t>
              </a:r>
            </a:p>
          </p:txBody>
        </p:sp>
        <p:sp>
          <p:nvSpPr>
            <p:cNvPr id="91" name="矩形 13">
              <a:extLst>
                <a:ext uri="{FF2B5EF4-FFF2-40B4-BE49-F238E27FC236}">
                  <a16:creationId xmlns="" xmlns:a16="http://schemas.microsoft.com/office/drawing/2014/main" id="{5F63E0E3-4F22-7948-AB1A-40A84ECA92EC}"/>
                </a:ext>
              </a:extLst>
            </p:cNvPr>
            <p:cNvSpPr/>
            <p:nvPr userDrawn="1"/>
          </p:nvSpPr>
          <p:spPr>
            <a:xfrm>
              <a:off x="6184680" y="1934171"/>
              <a:ext cx="791510" cy="664397"/>
            </a:xfrm>
            <a:prstGeom prst="rect">
              <a:avLst/>
            </a:prstGeom>
            <a:solidFill>
              <a:srgbClr val="CB37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203/55/120</a:t>
              </a:r>
            </a:p>
          </p:txBody>
        </p:sp>
        <p:sp>
          <p:nvSpPr>
            <p:cNvPr id="92" name="矩形 13">
              <a:extLst>
                <a:ext uri="{FF2B5EF4-FFF2-40B4-BE49-F238E27FC236}">
                  <a16:creationId xmlns="" xmlns:a16="http://schemas.microsoft.com/office/drawing/2014/main" id="{29C4A3C6-7C7B-7140-8F73-591E9F49143F}"/>
                </a:ext>
              </a:extLst>
            </p:cNvPr>
            <p:cNvSpPr/>
            <p:nvPr userDrawn="1"/>
          </p:nvSpPr>
          <p:spPr>
            <a:xfrm>
              <a:off x="5356401" y="3403061"/>
              <a:ext cx="791510" cy="664397"/>
            </a:xfrm>
            <a:prstGeom prst="rect">
              <a:avLst/>
            </a:prstGeom>
            <a:solidFill>
              <a:srgbClr val="ED6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237/109/0</a:t>
              </a:r>
            </a:p>
          </p:txBody>
        </p:sp>
        <p:sp>
          <p:nvSpPr>
            <p:cNvPr id="93" name="矩形 13">
              <a:extLst>
                <a:ext uri="{FF2B5EF4-FFF2-40B4-BE49-F238E27FC236}">
                  <a16:creationId xmlns="" xmlns:a16="http://schemas.microsoft.com/office/drawing/2014/main" id="{BE4C9A8D-46B0-5B40-BC47-DB6C4899227F}"/>
                </a:ext>
              </a:extLst>
            </p:cNvPr>
            <p:cNvSpPr/>
            <p:nvPr userDrawn="1"/>
          </p:nvSpPr>
          <p:spPr>
            <a:xfrm>
              <a:off x="6184680" y="2673360"/>
              <a:ext cx="791510" cy="664397"/>
            </a:xfrm>
            <a:prstGeom prst="rect">
              <a:avLst/>
            </a:prstGeom>
            <a:solidFill>
              <a:srgbClr val="9936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1680181" rtl="0" eaLnBrk="1" fontAlgn="auto" latinLnBrk="0" hangingPunct="1">
                <a:lnSpc>
                  <a:spcPts val="113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153/54/54</a:t>
              </a:r>
            </a:p>
          </p:txBody>
        </p:sp>
        <p:sp>
          <p:nvSpPr>
            <p:cNvPr id="94" name="矩形 13">
              <a:extLst>
                <a:ext uri="{FF2B5EF4-FFF2-40B4-BE49-F238E27FC236}">
                  <a16:creationId xmlns="" xmlns:a16="http://schemas.microsoft.com/office/drawing/2014/main" id="{612F2ED4-F7A4-9E48-95E1-8D07B3BBE962}"/>
                </a:ext>
              </a:extLst>
            </p:cNvPr>
            <p:cNvSpPr/>
            <p:nvPr userDrawn="1"/>
          </p:nvSpPr>
          <p:spPr>
            <a:xfrm>
              <a:off x="5356401" y="4866463"/>
              <a:ext cx="791510" cy="664397"/>
            </a:xfrm>
            <a:prstGeom prst="rect">
              <a:avLst/>
            </a:prstGeom>
            <a:solidFill>
              <a:srgbClr val="62B2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98/178/48</a:t>
              </a:r>
            </a:p>
          </p:txBody>
        </p:sp>
        <p:sp>
          <p:nvSpPr>
            <p:cNvPr id="95" name="矩形 13">
              <a:extLst>
                <a:ext uri="{FF2B5EF4-FFF2-40B4-BE49-F238E27FC236}">
                  <a16:creationId xmlns="" xmlns:a16="http://schemas.microsoft.com/office/drawing/2014/main" id="{A9E1D476-C288-8945-A68A-1F20C557294B}"/>
                </a:ext>
              </a:extLst>
            </p:cNvPr>
            <p:cNvSpPr/>
            <p:nvPr userDrawn="1"/>
          </p:nvSpPr>
          <p:spPr>
            <a:xfrm>
              <a:off x="6184680" y="3415851"/>
              <a:ext cx="791510" cy="664397"/>
            </a:xfrm>
            <a:prstGeom prst="rect">
              <a:avLst/>
            </a:prstGeom>
            <a:solidFill>
              <a:srgbClr val="F289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242/137/68</a:t>
              </a:r>
              <a:endParaRPr kumimoji="1" lang="mr-IN" altLang="zh-CN" sz="919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96" name="矩形 13">
              <a:extLst>
                <a:ext uri="{FF2B5EF4-FFF2-40B4-BE49-F238E27FC236}">
                  <a16:creationId xmlns="" xmlns:a16="http://schemas.microsoft.com/office/drawing/2014/main" id="{42823EBB-E62E-F149-AC9A-09950051F283}"/>
                </a:ext>
              </a:extLst>
            </p:cNvPr>
            <p:cNvSpPr/>
            <p:nvPr userDrawn="1"/>
          </p:nvSpPr>
          <p:spPr>
            <a:xfrm>
              <a:off x="5353240" y="184963"/>
              <a:ext cx="791510" cy="664397"/>
            </a:xfrm>
            <a:prstGeom prst="rect">
              <a:avLst/>
            </a:prstGeom>
            <a:solidFill>
              <a:srgbClr val="C70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PANTONE 185C</a:t>
              </a:r>
            </a:p>
            <a:p>
              <a:pPr algn="ctr">
                <a:lnSpc>
                  <a:spcPts val="1139"/>
                </a:lnSpc>
                <a:spcBef>
                  <a:spcPts val="0"/>
                </a:spcBef>
              </a:pPr>
              <a: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199/0/11  </a:t>
              </a:r>
            </a:p>
          </p:txBody>
        </p:sp>
        <p:sp>
          <p:nvSpPr>
            <p:cNvPr id="97" name="文本框 15">
              <a:extLst>
                <a:ext uri="{FF2B5EF4-FFF2-40B4-BE49-F238E27FC236}">
                  <a16:creationId xmlns="" xmlns:a16="http://schemas.microsoft.com/office/drawing/2014/main" id="{EA01C299-6FF2-3642-AAEC-A1DF62D9C654}"/>
                </a:ext>
              </a:extLst>
            </p:cNvPr>
            <p:cNvSpPr txBox="1"/>
            <p:nvPr userDrawn="1"/>
          </p:nvSpPr>
          <p:spPr>
            <a:xfrm>
              <a:off x="5343885" y="-373010"/>
              <a:ext cx="726487" cy="528797"/>
            </a:xfrm>
            <a:prstGeom prst="rect">
              <a:avLst/>
            </a:prstGeom>
            <a:noFill/>
          </p:spPr>
          <p:txBody>
            <a:bodyPr wrap="square" lIns="0" tIns="0" rIns="0" bIns="0" rtlCol="0" anchor="b" anchorCtr="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kumimoji="1" lang="zh-CN" altLang="en-US" sz="1470" b="0" i="0" dirty="0">
                  <a:solidFill>
                    <a:schemeClr val="tx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公司色</a:t>
              </a:r>
            </a:p>
          </p:txBody>
        </p:sp>
        <p:sp>
          <p:nvSpPr>
            <p:cNvPr id="98" name="矩形 13">
              <a:extLst>
                <a:ext uri="{FF2B5EF4-FFF2-40B4-BE49-F238E27FC236}">
                  <a16:creationId xmlns="" xmlns:a16="http://schemas.microsoft.com/office/drawing/2014/main" id="{B84AB502-165F-764A-9621-65CA8CBBEAEA}"/>
                </a:ext>
              </a:extLst>
            </p:cNvPr>
            <p:cNvSpPr/>
            <p:nvPr userDrawn="1"/>
          </p:nvSpPr>
          <p:spPr>
            <a:xfrm>
              <a:off x="5352600" y="918047"/>
              <a:ext cx="791510" cy="664397"/>
            </a:xfrm>
            <a:prstGeom prst="rect">
              <a:avLst/>
            </a:prstGeom>
            <a:solidFill>
              <a:srgbClr val="C810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PANTONE 186C</a:t>
              </a:r>
            </a:p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200/16/46  </a:t>
              </a:r>
            </a:p>
          </p:txBody>
        </p:sp>
        <p:sp>
          <p:nvSpPr>
            <p:cNvPr id="99" name="矩形 13">
              <a:extLst>
                <a:ext uri="{FF2B5EF4-FFF2-40B4-BE49-F238E27FC236}">
                  <a16:creationId xmlns="" xmlns:a16="http://schemas.microsoft.com/office/drawing/2014/main" id="{CB8870E8-3E95-764C-B621-A168E194CC7A}"/>
                </a:ext>
              </a:extLst>
            </p:cNvPr>
            <p:cNvSpPr/>
            <p:nvPr userDrawn="1"/>
          </p:nvSpPr>
          <p:spPr>
            <a:xfrm>
              <a:off x="5354164" y="2665974"/>
              <a:ext cx="791510" cy="664397"/>
            </a:xfrm>
            <a:prstGeom prst="rect">
              <a:avLst/>
            </a:prstGeom>
            <a:solidFill>
              <a:srgbClr val="7F00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127/0/1</a:t>
              </a:r>
            </a:p>
          </p:txBody>
        </p:sp>
        <p:sp>
          <p:nvSpPr>
            <p:cNvPr id="100" name="矩形 13">
              <a:extLst>
                <a:ext uri="{FF2B5EF4-FFF2-40B4-BE49-F238E27FC236}">
                  <a16:creationId xmlns="" xmlns:a16="http://schemas.microsoft.com/office/drawing/2014/main" id="{356EF69A-1936-544F-A95F-0664F4E186D5}"/>
                </a:ext>
              </a:extLst>
            </p:cNvPr>
            <p:cNvSpPr/>
            <p:nvPr userDrawn="1"/>
          </p:nvSpPr>
          <p:spPr>
            <a:xfrm>
              <a:off x="5354164" y="4134866"/>
              <a:ext cx="791510" cy="664397"/>
            </a:xfrm>
            <a:prstGeom prst="rect">
              <a:avLst/>
            </a:prstGeom>
            <a:solidFill>
              <a:srgbClr val="FCC8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52/200/0</a:t>
              </a:r>
            </a:p>
          </p:txBody>
        </p:sp>
        <p:sp>
          <p:nvSpPr>
            <p:cNvPr id="101" name="矩形 13">
              <a:extLst>
                <a:ext uri="{FF2B5EF4-FFF2-40B4-BE49-F238E27FC236}">
                  <a16:creationId xmlns="" xmlns:a16="http://schemas.microsoft.com/office/drawing/2014/main" id="{03EBAB43-95A5-1C4A-8458-B86EB3D51FCA}"/>
                </a:ext>
              </a:extLst>
            </p:cNvPr>
            <p:cNvSpPr/>
            <p:nvPr userDrawn="1"/>
          </p:nvSpPr>
          <p:spPr>
            <a:xfrm>
              <a:off x="5354164" y="5596166"/>
              <a:ext cx="791510" cy="664397"/>
            </a:xfrm>
            <a:prstGeom prst="rect">
              <a:avLst/>
            </a:prstGeom>
            <a:solidFill>
              <a:srgbClr val="30B5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48/181/197</a:t>
              </a:r>
            </a:p>
          </p:txBody>
        </p:sp>
        <p:sp>
          <p:nvSpPr>
            <p:cNvPr id="102" name="矩形 13">
              <a:extLst>
                <a:ext uri="{FF2B5EF4-FFF2-40B4-BE49-F238E27FC236}">
                  <a16:creationId xmlns="" xmlns:a16="http://schemas.microsoft.com/office/drawing/2014/main" id="{371A8520-F934-304C-B57F-B49F768694E2}"/>
                </a:ext>
              </a:extLst>
            </p:cNvPr>
            <p:cNvSpPr/>
            <p:nvPr userDrawn="1"/>
          </p:nvSpPr>
          <p:spPr>
            <a:xfrm>
              <a:off x="6194511" y="4866463"/>
              <a:ext cx="791510" cy="664397"/>
            </a:xfrm>
            <a:prstGeom prst="rect">
              <a:avLst/>
            </a:prstGeom>
            <a:solidFill>
              <a:srgbClr val="81C1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129/193/95</a:t>
              </a:r>
            </a:p>
          </p:txBody>
        </p:sp>
        <p:sp>
          <p:nvSpPr>
            <p:cNvPr id="103" name="矩形 13">
              <a:extLst>
                <a:ext uri="{FF2B5EF4-FFF2-40B4-BE49-F238E27FC236}">
                  <a16:creationId xmlns="" xmlns:a16="http://schemas.microsoft.com/office/drawing/2014/main" id="{B83004D7-279B-C14E-9FCF-870FA1B74FDF}"/>
                </a:ext>
              </a:extLst>
            </p:cNvPr>
            <p:cNvSpPr/>
            <p:nvPr userDrawn="1"/>
          </p:nvSpPr>
          <p:spPr>
            <a:xfrm>
              <a:off x="6192274" y="4134866"/>
              <a:ext cx="791510" cy="664397"/>
            </a:xfrm>
            <a:prstGeom prst="rect">
              <a:avLst/>
            </a:prstGeom>
            <a:solidFill>
              <a:srgbClr val="FDD3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253/211/81</a:t>
              </a:r>
            </a:p>
          </p:txBody>
        </p:sp>
        <p:sp>
          <p:nvSpPr>
            <p:cNvPr id="104" name="矩形 13">
              <a:extLst>
                <a:ext uri="{FF2B5EF4-FFF2-40B4-BE49-F238E27FC236}">
                  <a16:creationId xmlns="" xmlns:a16="http://schemas.microsoft.com/office/drawing/2014/main" id="{99635968-4E69-CC41-9D78-6DF253FE3035}"/>
                </a:ext>
              </a:extLst>
            </p:cNvPr>
            <p:cNvSpPr/>
            <p:nvPr userDrawn="1"/>
          </p:nvSpPr>
          <p:spPr>
            <a:xfrm>
              <a:off x="6192274" y="5596166"/>
              <a:ext cx="791510" cy="664397"/>
            </a:xfrm>
            <a:prstGeom prst="rect">
              <a:avLst/>
            </a:prstGeom>
            <a:solidFill>
              <a:srgbClr val="56C4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86/196/210</a:t>
              </a:r>
            </a:p>
          </p:txBody>
        </p:sp>
        <p:sp>
          <p:nvSpPr>
            <p:cNvPr id="105" name="矩形 13">
              <a:extLst>
                <a:ext uri="{FF2B5EF4-FFF2-40B4-BE49-F238E27FC236}">
                  <a16:creationId xmlns="" xmlns:a16="http://schemas.microsoft.com/office/drawing/2014/main" id="{BDBE4949-07B7-F046-AD95-68E4B0C11CCD}"/>
                </a:ext>
              </a:extLst>
            </p:cNvPr>
            <p:cNvSpPr/>
            <p:nvPr/>
          </p:nvSpPr>
          <p:spPr>
            <a:xfrm>
              <a:off x="6186245" y="184963"/>
              <a:ext cx="791510" cy="664397"/>
            </a:xfrm>
            <a:prstGeom prst="rect">
              <a:avLst/>
            </a:prstGeom>
            <a:solidFill>
              <a:srgbClr val="D339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211/57/65</a:t>
              </a:r>
            </a:p>
          </p:txBody>
        </p:sp>
        <p:sp>
          <p:nvSpPr>
            <p:cNvPr id="106" name="矩形 13">
              <a:extLst>
                <a:ext uri="{FF2B5EF4-FFF2-40B4-BE49-F238E27FC236}">
                  <a16:creationId xmlns="" xmlns:a16="http://schemas.microsoft.com/office/drawing/2014/main" id="{AA9F9E00-6A31-F14B-A2E4-79908835FD14}"/>
                </a:ext>
              </a:extLst>
            </p:cNvPr>
            <p:cNvSpPr/>
            <p:nvPr/>
          </p:nvSpPr>
          <p:spPr>
            <a:xfrm>
              <a:off x="6185604" y="918047"/>
              <a:ext cx="791510" cy="664397"/>
            </a:xfrm>
            <a:prstGeom prst="rect">
              <a:avLst/>
            </a:prstGeom>
            <a:solidFill>
              <a:srgbClr val="D338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</a:p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211/56/89</a:t>
              </a:r>
            </a:p>
          </p:txBody>
        </p:sp>
        <p:sp>
          <p:nvSpPr>
            <p:cNvPr id="107" name="矩形 13">
              <a:extLst>
                <a:ext uri="{FF2B5EF4-FFF2-40B4-BE49-F238E27FC236}">
                  <a16:creationId xmlns="" xmlns:a16="http://schemas.microsoft.com/office/drawing/2014/main" id="{38715A31-485E-B744-B409-43F9F04B48F7}"/>
                </a:ext>
              </a:extLst>
            </p:cNvPr>
            <p:cNvSpPr/>
            <p:nvPr/>
          </p:nvSpPr>
          <p:spPr>
            <a:xfrm>
              <a:off x="6996262" y="1934171"/>
              <a:ext cx="791510" cy="664397"/>
            </a:xfrm>
            <a:prstGeom prst="rect">
              <a:avLst/>
            </a:prstGeom>
            <a:solidFill>
              <a:srgbClr val="DD80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221/128/170</a:t>
              </a:r>
            </a:p>
          </p:txBody>
        </p:sp>
        <p:sp>
          <p:nvSpPr>
            <p:cNvPr id="108" name="矩形 13">
              <a:extLst>
                <a:ext uri="{FF2B5EF4-FFF2-40B4-BE49-F238E27FC236}">
                  <a16:creationId xmlns="" xmlns:a16="http://schemas.microsoft.com/office/drawing/2014/main" id="{4AE1609B-25DD-2C4A-B05B-D18ADBC39C71}"/>
                </a:ext>
              </a:extLst>
            </p:cNvPr>
            <p:cNvSpPr/>
            <p:nvPr/>
          </p:nvSpPr>
          <p:spPr>
            <a:xfrm>
              <a:off x="6996262" y="2673360"/>
              <a:ext cx="791510" cy="664397"/>
            </a:xfrm>
            <a:prstGeom prst="rect">
              <a:avLst/>
            </a:prstGeom>
            <a:solidFill>
              <a:srgbClr val="BF80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1680181" rtl="0" eaLnBrk="1" fontAlgn="auto" latinLnBrk="0" hangingPunct="1">
                <a:lnSpc>
                  <a:spcPts val="113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191/128/130</a:t>
              </a:r>
            </a:p>
          </p:txBody>
        </p:sp>
        <p:sp>
          <p:nvSpPr>
            <p:cNvPr id="109" name="矩形 13">
              <a:extLst>
                <a:ext uri="{FF2B5EF4-FFF2-40B4-BE49-F238E27FC236}">
                  <a16:creationId xmlns="" xmlns:a16="http://schemas.microsoft.com/office/drawing/2014/main" id="{ECE90F9F-DBBC-0B49-A42C-8B62397E473E}"/>
                </a:ext>
              </a:extLst>
            </p:cNvPr>
            <p:cNvSpPr/>
            <p:nvPr/>
          </p:nvSpPr>
          <p:spPr>
            <a:xfrm>
              <a:off x="6996262" y="3415851"/>
              <a:ext cx="791510" cy="664397"/>
            </a:xfrm>
            <a:prstGeom prst="rect">
              <a:avLst/>
            </a:prstGeom>
            <a:solidFill>
              <a:srgbClr val="F6B7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246/183/140</a:t>
              </a:r>
              <a:endParaRPr kumimoji="1" lang="mr-IN" altLang="zh-CN" sz="919" b="1" dirty="0">
                <a:solidFill>
                  <a:srgbClr val="59575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10" name="矩形 13">
              <a:extLst>
                <a:ext uri="{FF2B5EF4-FFF2-40B4-BE49-F238E27FC236}">
                  <a16:creationId xmlns="" xmlns:a16="http://schemas.microsoft.com/office/drawing/2014/main" id="{D5B387BA-F8B8-B54E-966E-F24E271747C4}"/>
                </a:ext>
              </a:extLst>
            </p:cNvPr>
            <p:cNvSpPr/>
            <p:nvPr/>
          </p:nvSpPr>
          <p:spPr>
            <a:xfrm>
              <a:off x="7006093" y="4866463"/>
              <a:ext cx="791510" cy="664397"/>
            </a:xfrm>
            <a:prstGeom prst="rect">
              <a:avLst/>
            </a:prstGeom>
            <a:solidFill>
              <a:srgbClr val="AFD8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176/216/156</a:t>
              </a:r>
            </a:p>
          </p:txBody>
        </p:sp>
        <p:sp>
          <p:nvSpPr>
            <p:cNvPr id="111" name="矩形 13">
              <a:extLst>
                <a:ext uri="{FF2B5EF4-FFF2-40B4-BE49-F238E27FC236}">
                  <a16:creationId xmlns="" xmlns:a16="http://schemas.microsoft.com/office/drawing/2014/main" id="{E6C9B99E-8C1C-2B49-B82E-3C754B8E5C02}"/>
                </a:ext>
              </a:extLst>
            </p:cNvPr>
            <p:cNvSpPr/>
            <p:nvPr/>
          </p:nvSpPr>
          <p:spPr>
            <a:xfrm>
              <a:off x="7003856" y="4134866"/>
              <a:ext cx="791510" cy="664397"/>
            </a:xfrm>
            <a:prstGeom prst="rect">
              <a:avLst/>
            </a:prstGeom>
            <a:solidFill>
              <a:srgbClr val="FDE3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253/227/181</a:t>
              </a:r>
            </a:p>
          </p:txBody>
        </p:sp>
        <p:sp>
          <p:nvSpPr>
            <p:cNvPr id="112" name="矩形 13">
              <a:extLst>
                <a:ext uri="{FF2B5EF4-FFF2-40B4-BE49-F238E27FC236}">
                  <a16:creationId xmlns="" xmlns:a16="http://schemas.microsoft.com/office/drawing/2014/main" id="{0106BFA2-9DE1-3A42-A6C6-69BCE0FA34F4}"/>
                </a:ext>
              </a:extLst>
            </p:cNvPr>
            <p:cNvSpPr/>
            <p:nvPr/>
          </p:nvSpPr>
          <p:spPr>
            <a:xfrm>
              <a:off x="7003856" y="5596166"/>
              <a:ext cx="791510" cy="664397"/>
            </a:xfrm>
            <a:prstGeom prst="rect">
              <a:avLst/>
            </a:prstGeom>
            <a:solidFill>
              <a:srgbClr val="94DA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148/218/226</a:t>
              </a:r>
            </a:p>
          </p:txBody>
        </p:sp>
        <p:sp>
          <p:nvSpPr>
            <p:cNvPr id="113" name="矩形 13">
              <a:extLst>
                <a:ext uri="{FF2B5EF4-FFF2-40B4-BE49-F238E27FC236}">
                  <a16:creationId xmlns="" xmlns:a16="http://schemas.microsoft.com/office/drawing/2014/main" id="{F760C1C5-4342-C346-A7D2-D101978EDF66}"/>
                </a:ext>
              </a:extLst>
            </p:cNvPr>
            <p:cNvSpPr/>
            <p:nvPr/>
          </p:nvSpPr>
          <p:spPr>
            <a:xfrm>
              <a:off x="6997826" y="184963"/>
              <a:ext cx="791510" cy="664397"/>
            </a:xfrm>
            <a:prstGeom prst="rect">
              <a:avLst/>
            </a:prstGeom>
            <a:solidFill>
              <a:srgbClr val="E2818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226/129/137</a:t>
              </a:r>
            </a:p>
          </p:txBody>
        </p:sp>
        <p:sp>
          <p:nvSpPr>
            <p:cNvPr id="114" name="矩形 13">
              <a:extLst>
                <a:ext uri="{FF2B5EF4-FFF2-40B4-BE49-F238E27FC236}">
                  <a16:creationId xmlns="" xmlns:a16="http://schemas.microsoft.com/office/drawing/2014/main" id="{5BB50A4A-0B64-7E4C-824C-1EBCA1A992CF}"/>
                </a:ext>
              </a:extLst>
            </p:cNvPr>
            <p:cNvSpPr/>
            <p:nvPr/>
          </p:nvSpPr>
          <p:spPr>
            <a:xfrm>
              <a:off x="6997185" y="918047"/>
              <a:ext cx="791510" cy="664397"/>
            </a:xfrm>
            <a:prstGeom prst="rect">
              <a:avLst/>
            </a:prstGeom>
            <a:solidFill>
              <a:srgbClr val="E281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226/129/152</a:t>
              </a:r>
            </a:p>
          </p:txBody>
        </p:sp>
        <p:sp>
          <p:nvSpPr>
            <p:cNvPr id="115" name="矩形 13">
              <a:extLst>
                <a:ext uri="{FF2B5EF4-FFF2-40B4-BE49-F238E27FC236}">
                  <a16:creationId xmlns="" xmlns:a16="http://schemas.microsoft.com/office/drawing/2014/main" id="{756A7E25-6C44-8A44-A8C5-61D19BC9EDAF}"/>
                </a:ext>
              </a:extLst>
            </p:cNvPr>
            <p:cNvSpPr/>
            <p:nvPr userDrawn="1"/>
          </p:nvSpPr>
          <p:spPr>
            <a:xfrm>
              <a:off x="7806130" y="1934171"/>
              <a:ext cx="791510" cy="664397"/>
            </a:xfrm>
            <a:prstGeom prst="rect">
              <a:avLst/>
            </a:prstGeom>
            <a:solidFill>
              <a:srgbClr val="EBB3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235/179/204</a:t>
              </a:r>
            </a:p>
          </p:txBody>
        </p:sp>
        <p:sp>
          <p:nvSpPr>
            <p:cNvPr id="116" name="矩形 13">
              <a:extLst>
                <a:ext uri="{FF2B5EF4-FFF2-40B4-BE49-F238E27FC236}">
                  <a16:creationId xmlns="" xmlns:a16="http://schemas.microsoft.com/office/drawing/2014/main" id="{96588389-39CD-DF4E-B9AC-92091E25724E}"/>
                </a:ext>
              </a:extLst>
            </p:cNvPr>
            <p:cNvSpPr/>
            <p:nvPr/>
          </p:nvSpPr>
          <p:spPr>
            <a:xfrm>
              <a:off x="7806130" y="2673360"/>
              <a:ext cx="791510" cy="664397"/>
            </a:xfrm>
            <a:prstGeom prst="rect">
              <a:avLst/>
            </a:prstGeom>
            <a:solidFill>
              <a:srgbClr val="D8B3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1680181" rtl="0" eaLnBrk="1" fontAlgn="auto" latinLnBrk="0" hangingPunct="1">
                <a:lnSpc>
                  <a:spcPts val="113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216/179/179</a:t>
              </a:r>
            </a:p>
          </p:txBody>
        </p:sp>
        <p:sp>
          <p:nvSpPr>
            <p:cNvPr id="117" name="矩形 13">
              <a:extLst>
                <a:ext uri="{FF2B5EF4-FFF2-40B4-BE49-F238E27FC236}">
                  <a16:creationId xmlns="" xmlns:a16="http://schemas.microsoft.com/office/drawing/2014/main" id="{20725C9F-31AE-DB44-B70A-B4ECDEC0BC00}"/>
                </a:ext>
              </a:extLst>
            </p:cNvPr>
            <p:cNvSpPr/>
            <p:nvPr/>
          </p:nvSpPr>
          <p:spPr>
            <a:xfrm>
              <a:off x="7806130" y="3415851"/>
              <a:ext cx="791510" cy="664397"/>
            </a:xfrm>
            <a:prstGeom prst="rect">
              <a:avLst/>
            </a:prstGeom>
            <a:solidFill>
              <a:srgbClr val="FAD3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250/211/187</a:t>
              </a:r>
              <a:endParaRPr kumimoji="1" lang="mr-IN" altLang="zh-CN" sz="919" b="1" dirty="0">
                <a:solidFill>
                  <a:srgbClr val="59575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18" name="矩形 13">
              <a:extLst>
                <a:ext uri="{FF2B5EF4-FFF2-40B4-BE49-F238E27FC236}">
                  <a16:creationId xmlns="" xmlns:a16="http://schemas.microsoft.com/office/drawing/2014/main" id="{AC5BCC27-B68D-0743-8E0B-E25F8D01C3A4}"/>
                </a:ext>
              </a:extLst>
            </p:cNvPr>
            <p:cNvSpPr/>
            <p:nvPr/>
          </p:nvSpPr>
          <p:spPr>
            <a:xfrm>
              <a:off x="7815961" y="4866463"/>
              <a:ext cx="791510" cy="664397"/>
            </a:xfrm>
            <a:prstGeom prst="rect">
              <a:avLst/>
            </a:prstGeom>
            <a:solidFill>
              <a:srgbClr val="D0E8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208/232/196</a:t>
              </a:r>
            </a:p>
          </p:txBody>
        </p:sp>
        <p:sp>
          <p:nvSpPr>
            <p:cNvPr id="119" name="矩形 13">
              <a:extLst>
                <a:ext uri="{FF2B5EF4-FFF2-40B4-BE49-F238E27FC236}">
                  <a16:creationId xmlns="" xmlns:a16="http://schemas.microsoft.com/office/drawing/2014/main" id="{51C2E83A-C975-6945-B2FD-5B22BBB53DB7}"/>
                </a:ext>
              </a:extLst>
            </p:cNvPr>
            <p:cNvSpPr/>
            <p:nvPr/>
          </p:nvSpPr>
          <p:spPr>
            <a:xfrm>
              <a:off x="7813724" y="4134866"/>
              <a:ext cx="791510" cy="664397"/>
            </a:xfrm>
            <a:prstGeom prst="rect">
              <a:avLst/>
            </a:prstGeom>
            <a:solidFill>
              <a:srgbClr val="FEEE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254/238/193</a:t>
              </a:r>
            </a:p>
          </p:txBody>
        </p:sp>
        <p:sp>
          <p:nvSpPr>
            <p:cNvPr id="120" name="矩形 13">
              <a:extLst>
                <a:ext uri="{FF2B5EF4-FFF2-40B4-BE49-F238E27FC236}">
                  <a16:creationId xmlns="" xmlns:a16="http://schemas.microsoft.com/office/drawing/2014/main" id="{BEE9A95F-6965-354F-A2C7-2E8C81DDA52F}"/>
                </a:ext>
              </a:extLst>
            </p:cNvPr>
            <p:cNvSpPr/>
            <p:nvPr/>
          </p:nvSpPr>
          <p:spPr>
            <a:xfrm>
              <a:off x="7813724" y="5596166"/>
              <a:ext cx="791510" cy="664397"/>
            </a:xfrm>
            <a:prstGeom prst="rect">
              <a:avLst/>
            </a:prstGeom>
            <a:solidFill>
              <a:srgbClr val="BEE9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190/23/238</a:t>
              </a:r>
            </a:p>
          </p:txBody>
        </p:sp>
        <p:sp>
          <p:nvSpPr>
            <p:cNvPr id="121" name="矩形 13">
              <a:extLst>
                <a:ext uri="{FF2B5EF4-FFF2-40B4-BE49-F238E27FC236}">
                  <a16:creationId xmlns="" xmlns:a16="http://schemas.microsoft.com/office/drawing/2014/main" id="{509164EB-3DC4-7A4F-9E7C-06EBC981CD0A}"/>
                </a:ext>
              </a:extLst>
            </p:cNvPr>
            <p:cNvSpPr/>
            <p:nvPr/>
          </p:nvSpPr>
          <p:spPr>
            <a:xfrm>
              <a:off x="7807694" y="184963"/>
              <a:ext cx="791510" cy="664397"/>
            </a:xfrm>
            <a:prstGeom prst="rect">
              <a:avLst/>
            </a:prstGeom>
            <a:solidFill>
              <a:srgbClr val="EEB3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239/178/184</a:t>
              </a:r>
            </a:p>
          </p:txBody>
        </p:sp>
        <p:sp>
          <p:nvSpPr>
            <p:cNvPr id="122" name="矩形 13">
              <a:extLst>
                <a:ext uri="{FF2B5EF4-FFF2-40B4-BE49-F238E27FC236}">
                  <a16:creationId xmlns="" xmlns:a16="http://schemas.microsoft.com/office/drawing/2014/main" id="{667867DD-D3E6-3040-A7B5-39345C0CE2E3}"/>
                </a:ext>
              </a:extLst>
            </p:cNvPr>
            <p:cNvSpPr/>
            <p:nvPr/>
          </p:nvSpPr>
          <p:spPr>
            <a:xfrm>
              <a:off x="7807054" y="918047"/>
              <a:ext cx="791510" cy="664397"/>
            </a:xfrm>
            <a:prstGeom prst="rect">
              <a:avLst/>
            </a:prstGeom>
            <a:solidFill>
              <a:srgbClr val="EEB3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238/179/193</a:t>
              </a:r>
            </a:p>
          </p:txBody>
        </p:sp>
        <p:sp>
          <p:nvSpPr>
            <p:cNvPr id="123" name="矩形 13">
              <a:extLst>
                <a:ext uri="{FF2B5EF4-FFF2-40B4-BE49-F238E27FC236}">
                  <a16:creationId xmlns="" xmlns:a16="http://schemas.microsoft.com/office/drawing/2014/main" id="{9EE10597-3782-AB46-8453-89FA049C6C46}"/>
                </a:ext>
              </a:extLst>
            </p:cNvPr>
            <p:cNvSpPr/>
            <p:nvPr userDrawn="1"/>
          </p:nvSpPr>
          <p:spPr>
            <a:xfrm>
              <a:off x="5354169" y="6324025"/>
              <a:ext cx="513579" cy="664397"/>
            </a:xfrm>
            <a:prstGeom prst="rect">
              <a:avLst/>
            </a:prstGeom>
            <a:solidFill>
              <a:srgbClr val="22181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35/24/21</a:t>
              </a:r>
            </a:p>
          </p:txBody>
        </p:sp>
        <p:sp>
          <p:nvSpPr>
            <p:cNvPr id="124" name="矩形 13">
              <a:extLst>
                <a:ext uri="{FF2B5EF4-FFF2-40B4-BE49-F238E27FC236}">
                  <a16:creationId xmlns="" xmlns:a16="http://schemas.microsoft.com/office/drawing/2014/main" id="{966B3529-B594-884C-BED0-5887B34BBBB8}"/>
                </a:ext>
              </a:extLst>
            </p:cNvPr>
            <p:cNvSpPr/>
            <p:nvPr userDrawn="1"/>
          </p:nvSpPr>
          <p:spPr>
            <a:xfrm>
              <a:off x="5900626" y="6324025"/>
              <a:ext cx="513579" cy="664397"/>
            </a:xfrm>
            <a:prstGeom prst="rect">
              <a:avLst/>
            </a:prstGeom>
            <a:solidFill>
              <a:srgbClr val="5957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</a:p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89/87/87</a:t>
              </a:r>
            </a:p>
          </p:txBody>
        </p:sp>
        <p:sp>
          <p:nvSpPr>
            <p:cNvPr id="125" name="矩形 13">
              <a:extLst>
                <a:ext uri="{FF2B5EF4-FFF2-40B4-BE49-F238E27FC236}">
                  <a16:creationId xmlns="" xmlns:a16="http://schemas.microsoft.com/office/drawing/2014/main" id="{0B0545C9-147F-584F-80D2-EF13876D7D33}"/>
                </a:ext>
              </a:extLst>
            </p:cNvPr>
            <p:cNvSpPr/>
            <p:nvPr userDrawn="1"/>
          </p:nvSpPr>
          <p:spPr>
            <a:xfrm>
              <a:off x="6450318" y="6324025"/>
              <a:ext cx="513579" cy="664397"/>
            </a:xfrm>
            <a:prstGeom prst="rect">
              <a:avLst/>
            </a:prstGeom>
            <a:solidFill>
              <a:srgbClr val="8888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137/137/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137</a:t>
              </a:r>
            </a:p>
          </p:txBody>
        </p:sp>
        <p:sp>
          <p:nvSpPr>
            <p:cNvPr id="126" name="矩形 13">
              <a:extLst>
                <a:ext uri="{FF2B5EF4-FFF2-40B4-BE49-F238E27FC236}">
                  <a16:creationId xmlns="" xmlns:a16="http://schemas.microsoft.com/office/drawing/2014/main" id="{44FD0A0B-0D45-3340-A523-465AC24134BF}"/>
                </a:ext>
              </a:extLst>
            </p:cNvPr>
            <p:cNvSpPr/>
            <p:nvPr userDrawn="1"/>
          </p:nvSpPr>
          <p:spPr>
            <a:xfrm>
              <a:off x="6998296" y="6324025"/>
              <a:ext cx="513579" cy="664397"/>
            </a:xfrm>
            <a:prstGeom prst="rect">
              <a:avLst/>
            </a:prstGeom>
            <a:solidFill>
              <a:srgbClr val="B5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181/181/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181</a:t>
              </a:r>
            </a:p>
          </p:txBody>
        </p:sp>
        <p:sp>
          <p:nvSpPr>
            <p:cNvPr id="127" name="矩形 13">
              <a:extLst>
                <a:ext uri="{FF2B5EF4-FFF2-40B4-BE49-F238E27FC236}">
                  <a16:creationId xmlns="" xmlns:a16="http://schemas.microsoft.com/office/drawing/2014/main" id="{2C404A07-276B-3648-BB25-4EDB5905448C}"/>
                </a:ext>
              </a:extLst>
            </p:cNvPr>
            <p:cNvSpPr/>
            <p:nvPr userDrawn="1"/>
          </p:nvSpPr>
          <p:spPr>
            <a:xfrm>
              <a:off x="7541580" y="6324025"/>
              <a:ext cx="513579" cy="664397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221/221/</a:t>
              </a:r>
              <a:b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221</a:t>
              </a:r>
            </a:p>
          </p:txBody>
        </p:sp>
        <p:sp>
          <p:nvSpPr>
            <p:cNvPr id="128" name="矩形 13">
              <a:extLst>
                <a:ext uri="{FF2B5EF4-FFF2-40B4-BE49-F238E27FC236}">
                  <a16:creationId xmlns="" xmlns:a16="http://schemas.microsoft.com/office/drawing/2014/main" id="{72B0F29C-A346-8946-9B8E-8F1B9DFF7AD0}"/>
                </a:ext>
              </a:extLst>
            </p:cNvPr>
            <p:cNvSpPr/>
            <p:nvPr userDrawn="1"/>
          </p:nvSpPr>
          <p:spPr>
            <a:xfrm>
              <a:off x="8083608" y="6324025"/>
              <a:ext cx="513579" cy="664397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B5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255/255/</a:t>
              </a:r>
              <a:b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255</a:t>
              </a:r>
            </a:p>
          </p:txBody>
        </p:sp>
      </p:grpSp>
      <p:pic>
        <p:nvPicPr>
          <p:cNvPr id="47" name="Picture 46">
            <a:extLst>
              <a:ext uri="{FF2B5EF4-FFF2-40B4-BE49-F238E27FC236}">
                <a16:creationId xmlns="" xmlns:a16="http://schemas.microsoft.com/office/drawing/2014/main" id="{92D9040A-3082-2F49-987E-B51574332EF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109" y="13489956"/>
            <a:ext cx="714546" cy="586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565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2182356" rtl="0" eaLnBrk="1" latinLnBrk="0" hangingPunct="1">
        <a:lnSpc>
          <a:spcPct val="90000"/>
        </a:lnSpc>
        <a:spcBef>
          <a:spcPct val="0"/>
        </a:spcBef>
        <a:buNone/>
        <a:defRPr sz="1050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5590" indent="-545590" algn="l" defTabSz="2182356" rtl="0" eaLnBrk="1" latinLnBrk="0" hangingPunct="1">
        <a:lnSpc>
          <a:spcPct val="90000"/>
        </a:lnSpc>
        <a:spcBef>
          <a:spcPts val="2387"/>
        </a:spcBef>
        <a:buFont typeface="Arial" panose="020B0604020202020204" pitchFamily="34" charset="0"/>
        <a:buChar char="•"/>
        <a:defRPr sz="6680" kern="1200">
          <a:solidFill>
            <a:schemeClr val="tx1"/>
          </a:solidFill>
          <a:latin typeface="+mn-lt"/>
          <a:ea typeface="+mn-ea"/>
          <a:cs typeface="+mn-cs"/>
        </a:defRPr>
      </a:lvl1pPr>
      <a:lvl2pPr marL="1636768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5729" kern="1200">
          <a:solidFill>
            <a:schemeClr val="tx1"/>
          </a:solidFill>
          <a:latin typeface="+mn-lt"/>
          <a:ea typeface="+mn-ea"/>
          <a:cs typeface="+mn-cs"/>
        </a:defRPr>
      </a:lvl2pPr>
      <a:lvl3pPr marL="2727945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773" kern="1200">
          <a:solidFill>
            <a:schemeClr val="tx1"/>
          </a:solidFill>
          <a:latin typeface="+mn-lt"/>
          <a:ea typeface="+mn-ea"/>
          <a:cs typeface="+mn-cs"/>
        </a:defRPr>
      </a:lvl3pPr>
      <a:lvl4pPr marL="3819126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4pPr>
      <a:lvl5pPr marL="4910304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5pPr>
      <a:lvl6pPr marL="6001483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6pPr>
      <a:lvl7pPr marL="7092662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7pPr>
      <a:lvl8pPr marL="8183839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8pPr>
      <a:lvl9pPr marL="9275018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1pPr>
      <a:lvl2pPr marL="1091180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2pPr>
      <a:lvl3pPr marL="2182356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3pPr>
      <a:lvl4pPr marL="3273538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4pPr>
      <a:lvl5pPr marL="4364715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5pPr>
      <a:lvl6pPr marL="5455894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6pPr>
      <a:lvl7pPr marL="6547072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7pPr>
      <a:lvl8pPr marL="7638253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8pPr>
      <a:lvl9pPr marL="8729430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609" userDrawn="1">
          <p15:clr>
            <a:srgbClr val="F26B43"/>
          </p15:clr>
        </p15:guide>
        <p15:guide id="2" pos="2160" userDrawn="1">
          <p15:clr>
            <a:srgbClr val="F26B43"/>
          </p15:clr>
        </p15:guide>
        <p15:guide id="3" pos="258" userDrawn="1">
          <p15:clr>
            <a:srgbClr val="F26B43"/>
          </p15:clr>
        </p15:guide>
        <p15:guide id="4" pos="4062" userDrawn="1">
          <p15:clr>
            <a:srgbClr val="F26B43"/>
          </p15:clr>
        </p15:guide>
        <p15:guide id="5" orient="horz" pos="8747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90">
          <a:fgClr>
            <a:srgbClr val="FFFFFF"/>
          </a:fgClr>
          <a:bgClr>
            <a:schemeClr val="bg2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8406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hf hdr="0" ftr="0" dt="0"/>
  <p:txStyles>
    <p:titleStyle>
      <a:lvl1pPr algn="l" defTabSz="2182356" rtl="0" eaLnBrk="1" latinLnBrk="0" hangingPunct="1">
        <a:lnSpc>
          <a:spcPct val="90000"/>
        </a:lnSpc>
        <a:spcBef>
          <a:spcPct val="0"/>
        </a:spcBef>
        <a:buNone/>
        <a:defRPr sz="9187" b="0" kern="1200">
          <a:solidFill>
            <a:schemeClr val="tx1"/>
          </a:solidFill>
          <a:latin typeface="Arial" panose="020B0604020202020204" pitchFamily="34" charset="0"/>
          <a:ea typeface="Microsoft YaHei" panose="020B0503020204020204" pitchFamily="34" charset="-122"/>
          <a:cs typeface="Arial" panose="020B0604020202020204" pitchFamily="34" charset="0"/>
        </a:defRPr>
      </a:lvl1pPr>
    </p:titleStyle>
    <p:bodyStyle>
      <a:lvl1pPr marL="0" indent="0" algn="l" defTabSz="2182356" rtl="0" eaLnBrk="1" latinLnBrk="0" hangingPunct="1">
        <a:lnSpc>
          <a:spcPct val="90000"/>
        </a:lnSpc>
        <a:spcBef>
          <a:spcPts val="2387"/>
        </a:spcBef>
        <a:buFont typeface="Arial" panose="020B0604020202020204" pitchFamily="34" charset="0"/>
        <a:buNone/>
        <a:defRPr sz="3343" kern="1200">
          <a:solidFill>
            <a:srgbClr val="FFFFFF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1pPr>
      <a:lvl2pPr marL="1091180" indent="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None/>
        <a:defRPr sz="5729" kern="1200">
          <a:solidFill>
            <a:schemeClr val="tx1"/>
          </a:solidFill>
          <a:latin typeface="+mn-lt"/>
          <a:ea typeface="+mn-ea"/>
          <a:cs typeface="+mn-cs"/>
        </a:defRPr>
      </a:lvl2pPr>
      <a:lvl3pPr marL="2182356" indent="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None/>
        <a:defRPr sz="4773" kern="1200">
          <a:solidFill>
            <a:schemeClr val="tx1"/>
          </a:solidFill>
          <a:latin typeface="+mn-lt"/>
          <a:ea typeface="+mn-ea"/>
          <a:cs typeface="+mn-cs"/>
        </a:defRPr>
      </a:lvl3pPr>
      <a:lvl4pPr marL="3273538" indent="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None/>
        <a:defRPr sz="4296" kern="1200">
          <a:solidFill>
            <a:schemeClr val="tx1"/>
          </a:solidFill>
          <a:latin typeface="+mn-lt"/>
          <a:ea typeface="+mn-ea"/>
          <a:cs typeface="+mn-cs"/>
        </a:defRPr>
      </a:lvl4pPr>
      <a:lvl5pPr marL="4364715" indent="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None/>
        <a:defRPr sz="4296" kern="1200">
          <a:solidFill>
            <a:schemeClr val="tx1"/>
          </a:solidFill>
          <a:latin typeface="+mn-lt"/>
          <a:ea typeface="+mn-ea"/>
          <a:cs typeface="+mn-cs"/>
        </a:defRPr>
      </a:lvl5pPr>
      <a:lvl6pPr marL="6001483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6pPr>
      <a:lvl7pPr marL="7092662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7pPr>
      <a:lvl8pPr marL="8183839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8pPr>
      <a:lvl9pPr marL="9275018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1pPr>
      <a:lvl2pPr marL="1091180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2pPr>
      <a:lvl3pPr marL="2182356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3pPr>
      <a:lvl4pPr marL="3273538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4pPr>
      <a:lvl5pPr marL="4364715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5pPr>
      <a:lvl6pPr marL="5455894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6pPr>
      <a:lvl7pPr marL="6547072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7pPr>
      <a:lvl8pPr marL="7638253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8pPr>
      <a:lvl9pPr marL="8729430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609" userDrawn="1">
          <p15:clr>
            <a:srgbClr val="F26B43"/>
          </p15:clr>
        </p15:guide>
        <p15:guide id="2" pos="2160" userDrawn="1">
          <p15:clr>
            <a:srgbClr val="F26B43"/>
          </p15:clr>
        </p15:guide>
        <p15:guide id="3" pos="258" userDrawn="1">
          <p15:clr>
            <a:srgbClr val="F26B43"/>
          </p15:clr>
        </p15:guide>
        <p15:guide id="4" pos="40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cerbah.amel1@huawei.com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.huawei.com/en/" TargetMode="External"/><Relationship Id="rId5" Type="http://schemas.openxmlformats.org/officeDocument/2006/relationships/hyperlink" Target="https://e.huawei.com/cn/talent/#/ict-academy/home" TargetMode="External"/><Relationship Id="rId10" Type="http://schemas.openxmlformats.org/officeDocument/2006/relationships/hyperlink" Target="https://welink.zhumu.com/j/213657169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0">
          <a:fgClr>
            <a:srgbClr val="FFFFFF"/>
          </a:fgClr>
          <a:bgClr>
            <a:schemeClr val="tx1">
              <a:lumMod val="10000"/>
              <a:lumOff val="9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6" y="817"/>
            <a:ext cx="6858000" cy="1964098"/>
          </a:xfrm>
          <a:prstGeom prst="rect">
            <a:avLst/>
          </a:prstGeom>
        </p:spPr>
      </p:pic>
      <p:sp>
        <p:nvSpPr>
          <p:cNvPr id="43" name="圆角矩形 42"/>
          <p:cNvSpPr/>
          <p:nvPr/>
        </p:nvSpPr>
        <p:spPr>
          <a:xfrm>
            <a:off x="1536999" y="3619610"/>
            <a:ext cx="4523605" cy="885869"/>
          </a:xfrm>
          <a:prstGeom prst="round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latin typeface="+mj-ea"/>
              <a:ea typeface="+mj-ea"/>
            </a:endParaRPr>
          </a:p>
        </p:txBody>
      </p:sp>
      <p:sp>
        <p:nvSpPr>
          <p:cNvPr id="44" name="圆角矩形 43"/>
          <p:cNvSpPr/>
          <p:nvPr/>
        </p:nvSpPr>
        <p:spPr>
          <a:xfrm>
            <a:off x="1480510" y="4817089"/>
            <a:ext cx="4523605" cy="765765"/>
          </a:xfrm>
          <a:prstGeom prst="round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latin typeface="+mj-ea"/>
              <a:ea typeface="+mj-ea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4590" y="1618349"/>
            <a:ext cx="1132236" cy="247619"/>
          </a:xfrm>
          <a:prstGeom prst="rect">
            <a:avLst/>
          </a:prstGeom>
        </p:spPr>
      </p:pic>
      <p:sp>
        <p:nvSpPr>
          <p:cNvPr id="27" name="文本框 26"/>
          <p:cNvSpPr txBox="1"/>
          <p:nvPr/>
        </p:nvSpPr>
        <p:spPr>
          <a:xfrm>
            <a:off x="501118" y="3847293"/>
            <a:ext cx="408766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en-US" altLang="zh-CN" sz="1050" dirty="0" smtClean="0">
                <a:latin typeface="+mj-ea"/>
                <a:ea typeface="+mj-ea"/>
                <a:cs typeface="Huawei Sans" panose="020C0503030203020204" pitchFamily="34" charset="0"/>
              </a:rPr>
              <a:t>Step 1</a:t>
            </a:r>
            <a:endParaRPr kumimoji="1" lang="zh-CN" altLang="en-US" sz="1050" dirty="0"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493343" y="4979478"/>
            <a:ext cx="408766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en-US" altLang="zh-CN" sz="1050" dirty="0" smtClean="0">
                <a:latin typeface="+mj-ea"/>
                <a:ea typeface="+mj-ea"/>
                <a:cs typeface="Huawei Sans" panose="020C0503030203020204" pitchFamily="34" charset="0"/>
              </a:rPr>
              <a:t>Step 2</a:t>
            </a:r>
            <a:endParaRPr kumimoji="1" lang="en-US" altLang="zh-CN" sz="1050" dirty="0"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489210" y="6070227"/>
            <a:ext cx="408766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en-US" altLang="zh-CN" sz="1050" dirty="0" smtClean="0">
                <a:latin typeface="+mj-ea"/>
                <a:ea typeface="+mj-ea"/>
                <a:cs typeface="Huawei Sans" panose="020C0503030203020204" pitchFamily="34" charset="0"/>
              </a:rPr>
              <a:t>Step 3</a:t>
            </a:r>
            <a:endParaRPr kumimoji="1" lang="en-US" altLang="zh-CN" sz="1050" dirty="0"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628847" y="3722141"/>
            <a:ext cx="1272784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zh-CN" sz="1100" b="1" dirty="0" smtClean="0">
                <a:solidFill>
                  <a:srgbClr val="000000"/>
                </a:solidFill>
                <a:latin typeface="+mj-ea"/>
                <a:ea typeface="+mj-ea"/>
                <a:cs typeface="Huawei Sans" panose="020C0503030203020204" pitchFamily="34" charset="0"/>
              </a:rPr>
              <a:t>Create an account</a:t>
            </a:r>
            <a:endParaRPr kumimoji="1" lang="en-US" altLang="zh-CN" sz="1100" b="1" dirty="0">
              <a:solidFill>
                <a:srgbClr val="0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1573706" y="4104844"/>
            <a:ext cx="4434404" cy="2893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05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Create an account and log in by </a:t>
            </a:r>
            <a:r>
              <a:rPr lang="en-US" altLang="zh-CN" sz="105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clicking here</a:t>
            </a:r>
            <a:r>
              <a:rPr lang="en-US" altLang="zh-CN" sz="105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zh-CN" altLang="en-US" sz="105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kumimoji="1" lang="en-US" altLang="zh-CN" sz="830" dirty="0">
              <a:solidFill>
                <a:srgbClr val="53525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1633116" y="4883782"/>
            <a:ext cx="191077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zh-CN" sz="1100" b="1" dirty="0" smtClean="0">
                <a:solidFill>
                  <a:srgbClr val="000000"/>
                </a:solidFill>
                <a:latin typeface="+mj-ea"/>
                <a:ea typeface="+mj-ea"/>
                <a:cs typeface="Huawei Sans" panose="020C0503030203020204" pitchFamily="34" charset="0"/>
              </a:rPr>
              <a:t>Associate with an academy</a:t>
            </a:r>
            <a:endParaRPr kumimoji="1" lang="en-US" altLang="zh-CN" sz="1100" b="1" dirty="0">
              <a:solidFill>
                <a:srgbClr val="0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47" name="圆角矩形 46"/>
          <p:cNvSpPr/>
          <p:nvPr/>
        </p:nvSpPr>
        <p:spPr>
          <a:xfrm>
            <a:off x="1324168" y="12956159"/>
            <a:ext cx="4547479" cy="1092469"/>
          </a:xfrm>
          <a:prstGeom prst="roundRect">
            <a:avLst>
              <a:gd name="adj" fmla="val 4608"/>
            </a:avLst>
          </a:prstGeom>
          <a:solidFill>
            <a:schemeClr val="tx2">
              <a:alpha val="3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dirty="0" smtClean="0">
                <a:latin typeface="+mj-ea"/>
                <a:ea typeface="+mj-ea"/>
              </a:rPr>
              <a:t>Looking forward to count you with us!</a:t>
            </a:r>
            <a:endParaRPr lang="zh-CN" altLang="en-US" dirty="0">
              <a:latin typeface="+mj-ea"/>
              <a:ea typeface="+mj-ea"/>
            </a:endParaRPr>
          </a:p>
        </p:txBody>
      </p:sp>
      <p:sp>
        <p:nvSpPr>
          <p:cNvPr id="76" name="文本框 75"/>
          <p:cNvSpPr txBox="1"/>
          <p:nvPr/>
        </p:nvSpPr>
        <p:spPr>
          <a:xfrm>
            <a:off x="1642082" y="5103524"/>
            <a:ext cx="4350869" cy="4847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zh-CN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  <a:hlinkClick r:id="rId6"/>
              </a:rPr>
              <a:t>Click here </a:t>
            </a:r>
            <a:r>
              <a:rPr kumimoji="1" lang="en-US" altLang="zh-CN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to submit an association application.</a:t>
            </a:r>
          </a:p>
          <a:p>
            <a:r>
              <a:rPr kumimoji="1" lang="en-US" altLang="zh-CN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The application will be sent to your ICT Academy administrator for approval.</a:t>
            </a:r>
            <a:endParaRPr kumimoji="1" lang="en-US" altLang="zh-CN" sz="1050" dirty="0">
              <a:solidFill>
                <a:srgbClr val="53525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80" name="文本框 79"/>
          <p:cNvSpPr txBox="1"/>
          <p:nvPr/>
        </p:nvSpPr>
        <p:spPr>
          <a:xfrm>
            <a:off x="1788439" y="5899020"/>
            <a:ext cx="4349566" cy="1277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zh-CN" sz="83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 </a:t>
            </a:r>
            <a:r>
              <a:rPr kumimoji="1" lang="en-US" altLang="zh-CN" sz="83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                   </a:t>
            </a:r>
            <a:endParaRPr kumimoji="1" lang="en-US" altLang="zh-CN" sz="830" dirty="0">
              <a:solidFill>
                <a:srgbClr val="53525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48" name="圆角矩形 41"/>
          <p:cNvSpPr/>
          <p:nvPr/>
        </p:nvSpPr>
        <p:spPr>
          <a:xfrm>
            <a:off x="1490259" y="5934918"/>
            <a:ext cx="4523605" cy="885869"/>
          </a:xfrm>
          <a:prstGeom prst="round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latin typeface="+mj-ea"/>
              <a:ea typeface="+mj-ea"/>
            </a:endParaRPr>
          </a:p>
        </p:txBody>
      </p:sp>
      <p:sp>
        <p:nvSpPr>
          <p:cNvPr id="50" name="文本框 38"/>
          <p:cNvSpPr txBox="1"/>
          <p:nvPr/>
        </p:nvSpPr>
        <p:spPr>
          <a:xfrm>
            <a:off x="1626193" y="6046536"/>
            <a:ext cx="167513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zh-CN" sz="1100" b="1" dirty="0" smtClean="0">
                <a:solidFill>
                  <a:srgbClr val="000000"/>
                </a:solidFill>
                <a:latin typeface="+mj-ea"/>
                <a:ea typeface="+mj-ea"/>
                <a:cs typeface="Huawei Sans" panose="020C0503030203020204" pitchFamily="34" charset="0"/>
              </a:rPr>
              <a:t>View approval progress</a:t>
            </a:r>
            <a:endParaRPr kumimoji="1" lang="en-US" altLang="zh-CN" sz="1100" b="1" dirty="0">
              <a:solidFill>
                <a:srgbClr val="0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52" name="文本框 77"/>
          <p:cNvSpPr txBox="1"/>
          <p:nvPr/>
        </p:nvSpPr>
        <p:spPr>
          <a:xfrm flipH="1">
            <a:off x="1626193" y="6391845"/>
            <a:ext cx="4434404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zh-CN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Remind the administrator to approve your application.</a:t>
            </a:r>
          </a:p>
          <a:p>
            <a:r>
              <a:rPr kumimoji="1" lang="en-US" altLang="zh-CN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Click your profile image and go to </a:t>
            </a:r>
            <a:r>
              <a:rPr kumimoji="1" lang="en-US" altLang="zh-CN" sz="1050" b="1" i="1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My Class</a:t>
            </a:r>
            <a:r>
              <a:rPr kumimoji="1" lang="en-US" altLang="zh-CN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. Enter the class code.</a:t>
            </a:r>
            <a:endParaRPr kumimoji="1" lang="en-US" altLang="zh-CN" sz="1050" dirty="0">
              <a:solidFill>
                <a:srgbClr val="53525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58" name="文本框 32"/>
          <p:cNvSpPr txBox="1"/>
          <p:nvPr/>
        </p:nvSpPr>
        <p:spPr>
          <a:xfrm>
            <a:off x="618199" y="3109460"/>
            <a:ext cx="2119170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kumimoji="1" lang="en-US" altLang="zh-CN" sz="1600" dirty="0" smtClean="0">
                <a:solidFill>
                  <a:srgbClr val="C00000"/>
                </a:solidFill>
                <a:latin typeface="+mj-ea"/>
                <a:ea typeface="+mj-ea"/>
                <a:cs typeface="Huawei Sans" panose="020C0503030203020204" pitchFamily="34" charset="0"/>
              </a:rPr>
              <a:t>Become a student</a:t>
            </a:r>
            <a:endParaRPr kumimoji="1" lang="en-US" altLang="zh-CN" sz="1600" dirty="0">
              <a:solidFill>
                <a:srgbClr val="C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1258680" y="3514035"/>
            <a:ext cx="0" cy="32903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1190704" y="4979478"/>
            <a:ext cx="135952" cy="207302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1190704" y="6055631"/>
            <a:ext cx="135952" cy="207302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1190704" y="3851760"/>
            <a:ext cx="135952" cy="207302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9" name="文本框 13"/>
          <p:cNvSpPr txBox="1"/>
          <p:nvPr/>
        </p:nvSpPr>
        <p:spPr>
          <a:xfrm>
            <a:off x="234667" y="2989557"/>
            <a:ext cx="6512159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endParaRPr kumimoji="1" lang="en-US" altLang="zh-CN" sz="1100" dirty="0">
              <a:solidFill>
                <a:srgbClr val="0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42" name="文本框 13"/>
          <p:cNvSpPr txBox="1"/>
          <p:nvPr/>
        </p:nvSpPr>
        <p:spPr>
          <a:xfrm>
            <a:off x="328532" y="2789937"/>
            <a:ext cx="470994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kumimoji="1" lang="en-US" altLang="zh-CN" sz="1400" b="1" dirty="0" smtClean="0">
                <a:solidFill>
                  <a:srgbClr val="221815"/>
                </a:solidFill>
                <a:latin typeface="+mj-ea"/>
                <a:ea typeface="+mj-ea"/>
                <a:cs typeface="Huawei Sans" panose="020C0503030203020204" pitchFamily="34" charset="0"/>
              </a:rPr>
              <a:t>Follow the steps:</a:t>
            </a:r>
            <a:endParaRPr kumimoji="1" lang="en-US" altLang="zh-CN" sz="1400" b="1" dirty="0">
              <a:solidFill>
                <a:srgbClr val="221815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45" name="文本框 32"/>
          <p:cNvSpPr txBox="1"/>
          <p:nvPr/>
        </p:nvSpPr>
        <p:spPr>
          <a:xfrm>
            <a:off x="127425" y="162339"/>
            <a:ext cx="409735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zh-CN" sz="2000" b="1" dirty="0" smtClean="0">
                <a:solidFill>
                  <a:srgbClr val="000000"/>
                </a:solidFill>
                <a:latin typeface="+mj-ea"/>
                <a:ea typeface="+mj-ea"/>
                <a:cs typeface="Huawei Sans" panose="020C0503030203020204" pitchFamily="34" charset="0"/>
              </a:rPr>
              <a:t>HUAWEI ICT ACADEMY</a:t>
            </a:r>
          </a:p>
        </p:txBody>
      </p:sp>
      <p:sp>
        <p:nvSpPr>
          <p:cNvPr id="53" name="圆角矩形 42"/>
          <p:cNvSpPr/>
          <p:nvPr/>
        </p:nvSpPr>
        <p:spPr>
          <a:xfrm>
            <a:off x="1549279" y="7739094"/>
            <a:ext cx="4523605" cy="885869"/>
          </a:xfrm>
          <a:prstGeom prst="round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sz="105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Click “Start Learning" after sign up to learn the online course, including videos, textbooks, exams, and lab instructions</a:t>
            </a:r>
            <a:endParaRPr kumimoji="1" lang="zh-CN" altLang="en-US" sz="1050" dirty="0">
              <a:solidFill>
                <a:srgbClr val="53525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54" name="圆角矩形 43"/>
          <p:cNvSpPr/>
          <p:nvPr/>
        </p:nvSpPr>
        <p:spPr>
          <a:xfrm>
            <a:off x="1492790" y="8936573"/>
            <a:ext cx="4523605" cy="765765"/>
          </a:xfrm>
          <a:prstGeom prst="round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sz="105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Select the test in the catalog, </a:t>
            </a:r>
            <a:r>
              <a:rPr kumimoji="1" lang="en-US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and follow </a:t>
            </a:r>
            <a:r>
              <a:rPr kumimoji="1" lang="en-US" sz="105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the guidance to begin the test</a:t>
            </a:r>
            <a:endParaRPr kumimoji="1" lang="zh-CN" altLang="en-US" sz="1050" dirty="0">
              <a:solidFill>
                <a:srgbClr val="53525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55" name="文本框 26"/>
          <p:cNvSpPr txBox="1"/>
          <p:nvPr/>
        </p:nvSpPr>
        <p:spPr>
          <a:xfrm>
            <a:off x="513398" y="7966777"/>
            <a:ext cx="408766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en-US" altLang="zh-CN" sz="1050" dirty="0" smtClean="0">
                <a:latin typeface="+mj-ea"/>
                <a:ea typeface="+mj-ea"/>
                <a:cs typeface="Huawei Sans" panose="020C0503030203020204" pitchFamily="34" charset="0"/>
              </a:rPr>
              <a:t>Step 1</a:t>
            </a:r>
            <a:endParaRPr kumimoji="1" lang="zh-CN" altLang="en-US" sz="1050" dirty="0"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56" name="文本框 27"/>
          <p:cNvSpPr txBox="1"/>
          <p:nvPr/>
        </p:nvSpPr>
        <p:spPr>
          <a:xfrm>
            <a:off x="505623" y="9098962"/>
            <a:ext cx="408766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en-US" altLang="zh-CN" sz="1050" dirty="0" smtClean="0">
                <a:latin typeface="+mj-ea"/>
                <a:ea typeface="+mj-ea"/>
                <a:cs typeface="Huawei Sans" panose="020C0503030203020204" pitchFamily="34" charset="0"/>
              </a:rPr>
              <a:t>Step 2</a:t>
            </a:r>
            <a:endParaRPr kumimoji="1" lang="en-US" altLang="zh-CN" sz="1050" dirty="0"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57" name="文本框 28"/>
          <p:cNvSpPr txBox="1"/>
          <p:nvPr/>
        </p:nvSpPr>
        <p:spPr>
          <a:xfrm>
            <a:off x="501490" y="10189711"/>
            <a:ext cx="408766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en-US" altLang="zh-CN" sz="1050" dirty="0" smtClean="0">
                <a:latin typeface="+mj-ea"/>
                <a:ea typeface="+mj-ea"/>
                <a:cs typeface="Huawei Sans" panose="020C0503030203020204" pitchFamily="34" charset="0"/>
              </a:rPr>
              <a:t>Step 3</a:t>
            </a:r>
            <a:endParaRPr kumimoji="1" lang="en-US" altLang="zh-CN" sz="1050" dirty="0"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59" name="文本框 32"/>
          <p:cNvSpPr txBox="1"/>
          <p:nvPr/>
        </p:nvSpPr>
        <p:spPr>
          <a:xfrm>
            <a:off x="1565327" y="7791728"/>
            <a:ext cx="93134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zh-CN" sz="1100" b="1" dirty="0" smtClean="0">
                <a:solidFill>
                  <a:srgbClr val="000000"/>
                </a:solidFill>
                <a:latin typeface="+mj-ea"/>
                <a:ea typeface="+mj-ea"/>
                <a:cs typeface="Huawei Sans" panose="020C0503030203020204" pitchFamily="34" charset="0"/>
              </a:rPr>
              <a:t>Start to learn</a:t>
            </a:r>
            <a:endParaRPr kumimoji="1" lang="en-US" altLang="zh-CN" sz="1100" b="1" dirty="0">
              <a:solidFill>
                <a:srgbClr val="0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62" name="文本框 35"/>
          <p:cNvSpPr txBox="1"/>
          <p:nvPr/>
        </p:nvSpPr>
        <p:spPr>
          <a:xfrm>
            <a:off x="1622411" y="8924995"/>
            <a:ext cx="759823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zh-CN" sz="1100" b="1" dirty="0" smtClean="0">
                <a:solidFill>
                  <a:srgbClr val="000000"/>
                </a:solidFill>
                <a:latin typeface="+mj-ea"/>
                <a:ea typeface="+mj-ea"/>
                <a:cs typeface="Huawei Sans" panose="020C0503030203020204" pitchFamily="34" charset="0"/>
              </a:rPr>
              <a:t>Take exam</a:t>
            </a:r>
            <a:endParaRPr kumimoji="1" lang="en-US" altLang="zh-CN" sz="1100" b="1" dirty="0">
              <a:solidFill>
                <a:srgbClr val="0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69" name="圆角矩形 41"/>
          <p:cNvSpPr/>
          <p:nvPr/>
        </p:nvSpPr>
        <p:spPr>
          <a:xfrm>
            <a:off x="1492791" y="9929528"/>
            <a:ext cx="4523605" cy="885869"/>
          </a:xfrm>
          <a:prstGeom prst="round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kumimoji="1" lang="en-US" sz="1050" dirty="0" smtClean="0">
              <a:solidFill>
                <a:srgbClr val="535250"/>
              </a:solidFill>
              <a:latin typeface="+mj-ea"/>
              <a:ea typeface="+mj-ea"/>
              <a:cs typeface="Huawei Sans" panose="020C0503030203020204" pitchFamily="34" charset="0"/>
            </a:endParaRPr>
          </a:p>
          <a:p>
            <a:r>
              <a:rPr kumimoji="1" lang="en-US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Select </a:t>
            </a:r>
            <a:r>
              <a:rPr kumimoji="1" lang="en-US" sz="105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the </a:t>
            </a:r>
            <a:r>
              <a:rPr kumimoji="1" lang="en-US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corresponding experiment </a:t>
            </a:r>
            <a:r>
              <a:rPr kumimoji="1" lang="en-US" sz="105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in </a:t>
            </a:r>
            <a:r>
              <a:rPr kumimoji="1" lang="en-US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the catalog</a:t>
            </a:r>
            <a:r>
              <a:rPr kumimoji="1" lang="en-US" sz="105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, and then </a:t>
            </a:r>
            <a:r>
              <a:rPr kumimoji="1" lang="en-US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start the </a:t>
            </a:r>
            <a:r>
              <a:rPr kumimoji="1" lang="en-US" sz="105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experiment </a:t>
            </a:r>
            <a:r>
              <a:rPr kumimoji="1" lang="en-US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according to </a:t>
            </a:r>
            <a:r>
              <a:rPr kumimoji="1" lang="en-US" sz="105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the guidance.</a:t>
            </a:r>
            <a:endParaRPr kumimoji="1" lang="zh-CN" altLang="en-US" sz="1050" dirty="0">
              <a:solidFill>
                <a:srgbClr val="53525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70" name="文本框 38"/>
          <p:cNvSpPr txBox="1"/>
          <p:nvPr/>
        </p:nvSpPr>
        <p:spPr>
          <a:xfrm>
            <a:off x="1619757" y="10041894"/>
            <a:ext cx="807913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zh-CN" sz="1100" b="1" dirty="0" smtClean="0">
                <a:solidFill>
                  <a:srgbClr val="000000"/>
                </a:solidFill>
                <a:latin typeface="+mj-ea"/>
                <a:ea typeface="+mj-ea"/>
                <a:cs typeface="Huawei Sans" panose="020C0503030203020204" pitchFamily="34" charset="0"/>
              </a:rPr>
              <a:t>Experiment</a:t>
            </a:r>
            <a:endParaRPr kumimoji="1" lang="en-US" altLang="zh-CN" sz="1100" b="1" dirty="0">
              <a:solidFill>
                <a:srgbClr val="0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71" name="文本框 32"/>
          <p:cNvSpPr txBox="1"/>
          <p:nvPr/>
        </p:nvSpPr>
        <p:spPr>
          <a:xfrm>
            <a:off x="548671" y="7118383"/>
            <a:ext cx="1627433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kumimoji="1" lang="en-US" altLang="zh-CN" sz="1600" dirty="0" smtClean="0">
                <a:solidFill>
                  <a:srgbClr val="C00000"/>
                </a:solidFill>
                <a:latin typeface="+mj-ea"/>
                <a:ea typeface="+mj-ea"/>
                <a:cs typeface="Huawei Sans" panose="020C0503030203020204" pitchFamily="34" charset="0"/>
              </a:rPr>
              <a:t>Start to learn</a:t>
            </a:r>
            <a:endParaRPr kumimoji="1" lang="en-US" altLang="zh-CN" sz="1600" dirty="0">
              <a:solidFill>
                <a:srgbClr val="C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cxnSp>
        <p:nvCxnSpPr>
          <p:cNvPr id="72" name="Straight Connector 71"/>
          <p:cNvCxnSpPr/>
          <p:nvPr/>
        </p:nvCxnSpPr>
        <p:spPr>
          <a:xfrm>
            <a:off x="1270960" y="7633519"/>
            <a:ext cx="0" cy="4436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2"/>
          <p:cNvSpPr/>
          <p:nvPr/>
        </p:nvSpPr>
        <p:spPr>
          <a:xfrm>
            <a:off x="1202984" y="9098962"/>
            <a:ext cx="135952" cy="207302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1202984" y="10175115"/>
            <a:ext cx="135952" cy="207302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1202984" y="7971244"/>
            <a:ext cx="135952" cy="207302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1202984" y="11327205"/>
            <a:ext cx="135952" cy="207302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8" name="圆角矩形 41"/>
          <p:cNvSpPr/>
          <p:nvPr/>
        </p:nvSpPr>
        <p:spPr>
          <a:xfrm>
            <a:off x="1522670" y="11098792"/>
            <a:ext cx="4523605" cy="885869"/>
          </a:xfrm>
          <a:prstGeom prst="round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sz="105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Click “Grades" to view the score page after finishing the study</a:t>
            </a:r>
            <a:endParaRPr kumimoji="1" lang="zh-CN" altLang="en-US" sz="1050" dirty="0">
              <a:solidFill>
                <a:srgbClr val="53525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79" name="文本框 38"/>
          <p:cNvSpPr txBox="1"/>
          <p:nvPr/>
        </p:nvSpPr>
        <p:spPr>
          <a:xfrm>
            <a:off x="1597845" y="11186883"/>
            <a:ext cx="76142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zh-CN" sz="1100" b="1" dirty="0" smtClean="0">
                <a:solidFill>
                  <a:srgbClr val="000000"/>
                </a:solidFill>
                <a:latin typeface="+mj-ea"/>
                <a:ea typeface="+mj-ea"/>
                <a:cs typeface="Huawei Sans" panose="020C0503030203020204" pitchFamily="34" charset="0"/>
              </a:rPr>
              <a:t>View score</a:t>
            </a:r>
            <a:endParaRPr kumimoji="1" lang="en-US" altLang="zh-CN" sz="1100" b="1" dirty="0">
              <a:solidFill>
                <a:srgbClr val="0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81" name="文本框 27"/>
          <p:cNvSpPr txBox="1"/>
          <p:nvPr/>
        </p:nvSpPr>
        <p:spPr>
          <a:xfrm>
            <a:off x="508791" y="11351296"/>
            <a:ext cx="408766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en-US" altLang="zh-CN" sz="1050" dirty="0" smtClean="0">
                <a:latin typeface="+mj-ea"/>
                <a:ea typeface="+mj-ea"/>
                <a:cs typeface="Huawei Sans" panose="020C0503030203020204" pitchFamily="34" charset="0"/>
              </a:rPr>
              <a:t>Step 4</a:t>
            </a:r>
            <a:endParaRPr kumimoji="1" lang="en-US" altLang="zh-CN" sz="1050" dirty="0"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565" y="2058325"/>
            <a:ext cx="66922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221815"/>
                </a:solidFill>
                <a:latin typeface="Calibri" panose="020F0502020204030204" pitchFamily="34" charset="0"/>
                <a:ea typeface="Microsoft Himalaya" panose="01010100010101010101" pitchFamily="2" charset="0"/>
                <a:cs typeface="Calibri" panose="020F0502020204030204" pitchFamily="34" charset="0"/>
              </a:rPr>
              <a:t>Welcome to Huawei ICT Academy! </a:t>
            </a:r>
          </a:p>
          <a:p>
            <a:r>
              <a:rPr lang="en-US" b="1" dirty="0" smtClean="0">
                <a:solidFill>
                  <a:srgbClr val="221815"/>
                </a:solidFill>
                <a:latin typeface="Calibri" panose="020F0502020204030204" pitchFamily="34" charset="0"/>
                <a:ea typeface="Microsoft Himalaya" panose="01010100010101010101" pitchFamily="2" charset="0"/>
                <a:cs typeface="Calibri" panose="020F0502020204030204" pitchFamily="34" charset="0"/>
              </a:rPr>
              <a:t>Register, become a student and join the learning adventure!</a:t>
            </a:r>
            <a:endParaRPr lang="en-US" b="1" dirty="0">
              <a:solidFill>
                <a:srgbClr val="221815"/>
              </a:solidFill>
              <a:latin typeface="Calibri" panose="020F0502020204030204" pitchFamily="34" charset="0"/>
              <a:ea typeface="Microsoft Himalaya" panose="01010100010101010101" pitchFamily="2" charset="0"/>
              <a:cs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591" y="13658703"/>
            <a:ext cx="933439" cy="933439"/>
          </a:xfrm>
          <a:prstGeom prst="rect">
            <a:avLst/>
          </a:prstGeom>
        </p:spPr>
      </p:pic>
      <p:sp>
        <p:nvSpPr>
          <p:cNvPr id="46" name="文本框 38"/>
          <p:cNvSpPr txBox="1"/>
          <p:nvPr/>
        </p:nvSpPr>
        <p:spPr>
          <a:xfrm>
            <a:off x="1597845" y="12120793"/>
            <a:ext cx="3375924" cy="166199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zh-CN" sz="2400" b="1" dirty="0" smtClean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Kindly contact us for further information:</a:t>
            </a:r>
          </a:p>
          <a:p>
            <a:r>
              <a:rPr kumimoji="1" lang="en-US" altLang="zh-CN" b="1" dirty="0" smtClean="0">
                <a:solidFill>
                  <a:srgbClr val="C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Amel CERBAH: </a:t>
            </a:r>
            <a:r>
              <a:rPr lang="en-US" dirty="0" smtClean="0">
                <a:solidFill>
                  <a:srgbClr val="C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  <a:hlinkClick r:id="rId8"/>
              </a:rPr>
              <a:t>cerbah.amel1@huawei.com</a:t>
            </a:r>
            <a:r>
              <a:rPr lang="en-US" dirty="0" smtClean="0">
                <a:solidFill>
                  <a:srgbClr val="C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 </a:t>
            </a:r>
          </a:p>
          <a:p>
            <a:r>
              <a:rPr lang="en-US" b="1" dirty="0">
                <a:solidFill>
                  <a:srgbClr val="C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Feriel </a:t>
            </a:r>
            <a:r>
              <a:rPr lang="en-US" b="1" dirty="0" smtClean="0">
                <a:solidFill>
                  <a:srgbClr val="C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HASSAINE:</a:t>
            </a:r>
            <a:r>
              <a:rPr lang="en-US" dirty="0" smtClean="0">
                <a:solidFill>
                  <a:srgbClr val="C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 </a:t>
            </a:r>
            <a:r>
              <a:rPr lang="en-US" u="sng" dirty="0">
                <a:solidFill>
                  <a:srgbClr val="C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hassaine.feriel@huawei.com</a:t>
            </a:r>
            <a:endParaRPr lang="en-US" u="sng" dirty="0" smtClean="0">
              <a:solidFill>
                <a:srgbClr val="C00000"/>
              </a:solidFill>
              <a:latin typeface="Microsoft Himalaya" panose="01010100010101010101" pitchFamily="2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  <a:p>
            <a:endParaRPr lang="en-US" sz="2400" u="sng" dirty="0" smtClean="0">
              <a:solidFill>
                <a:srgbClr val="C00000"/>
              </a:solidFill>
              <a:latin typeface="Microsoft Himalaya" panose="01010100010101010101" pitchFamily="2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  <a:p>
            <a:r>
              <a:rPr lang="en-US" sz="2400" dirty="0" smtClean="0">
                <a:solidFill>
                  <a:srgbClr val="C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 </a:t>
            </a:r>
            <a:endParaRPr kumimoji="1" lang="en-US" altLang="zh-CN" sz="2400" b="1" dirty="0">
              <a:solidFill>
                <a:srgbClr val="C00000"/>
              </a:solidFill>
              <a:latin typeface="Microsoft Himalaya" panose="01010100010101010101" pitchFamily="2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</p:txBody>
      </p:sp>
      <p:pic>
        <p:nvPicPr>
          <p:cNvPr id="51" name="图片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526" y="1168913"/>
            <a:ext cx="327337" cy="327337"/>
          </a:xfrm>
          <a:prstGeom prst="rect">
            <a:avLst/>
          </a:prstGeom>
        </p:spPr>
      </p:pic>
      <p:sp>
        <p:nvSpPr>
          <p:cNvPr id="60" name="文本框 32"/>
          <p:cNvSpPr txBox="1"/>
          <p:nvPr/>
        </p:nvSpPr>
        <p:spPr>
          <a:xfrm>
            <a:off x="489210" y="454521"/>
            <a:ext cx="4097358" cy="12003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kumimoji="1" lang="en-US" altLang="zh-CN" sz="2000" b="1" dirty="0" smtClean="0">
              <a:solidFill>
                <a:srgbClr val="000000"/>
              </a:solidFill>
              <a:latin typeface="+mj-ea"/>
              <a:ea typeface="+mj-ea"/>
              <a:cs typeface="Huawei Sans" panose="020C0503030203020204" pitchFamily="34" charset="0"/>
            </a:endParaRPr>
          </a:p>
          <a:p>
            <a:r>
              <a:rPr kumimoji="1" lang="en-US" sz="1600" dirty="0">
                <a:solidFill>
                  <a:srgbClr val="221815"/>
                </a:solidFill>
                <a:latin typeface="+mj-ea"/>
                <a:ea typeface="+mj-ea"/>
                <a:cs typeface="Huawei Sans" panose="020C0503030203020204" pitchFamily="34" charset="0"/>
              </a:rPr>
              <a:t>Huawei ICT Academy Student </a:t>
            </a:r>
            <a:r>
              <a:rPr kumimoji="1" lang="en-US" sz="1600" dirty="0" smtClean="0">
                <a:solidFill>
                  <a:srgbClr val="221815"/>
                </a:solidFill>
                <a:latin typeface="+mj-ea"/>
                <a:ea typeface="+mj-ea"/>
                <a:cs typeface="Huawei Sans" panose="020C0503030203020204" pitchFamily="34" charset="0"/>
              </a:rPr>
              <a:t>Webinar</a:t>
            </a:r>
          </a:p>
          <a:p>
            <a:endParaRPr kumimoji="1" lang="en-US" sz="1400" dirty="0" smtClean="0">
              <a:solidFill>
                <a:srgbClr val="221815"/>
              </a:solidFill>
              <a:latin typeface="+mj-ea"/>
              <a:ea typeface="+mj-ea"/>
              <a:cs typeface="Huawei Sans" panose="020C0503030203020204" pitchFamily="34" charset="0"/>
            </a:endParaRPr>
          </a:p>
          <a:p>
            <a:r>
              <a:rPr lang="en-US" sz="1400" dirty="0" smtClean="0"/>
              <a:t>September</a:t>
            </a:r>
            <a:r>
              <a:rPr lang="en-US" sz="1400" dirty="0" smtClean="0"/>
              <a:t> 09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,2021</a:t>
            </a:r>
            <a:r>
              <a:rPr lang="en-US" sz="1400" dirty="0" smtClean="0"/>
              <a:t>| 10:00-11:30am GMT+1</a:t>
            </a:r>
            <a:endParaRPr kumimoji="1" lang="en-US" sz="1400" dirty="0" smtClean="0">
              <a:solidFill>
                <a:srgbClr val="221815"/>
              </a:solidFill>
              <a:latin typeface="+mj-ea"/>
              <a:ea typeface="+mj-ea"/>
              <a:cs typeface="Huawei Sans" panose="020C0503030203020204" pitchFamily="34" charset="0"/>
            </a:endParaRPr>
          </a:p>
          <a:p>
            <a:endParaRPr kumimoji="1" lang="en-US" altLang="zh-CN" sz="1400" dirty="0">
              <a:solidFill>
                <a:srgbClr val="221815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61" name="文本框 13"/>
          <p:cNvSpPr txBox="1"/>
          <p:nvPr/>
        </p:nvSpPr>
        <p:spPr>
          <a:xfrm>
            <a:off x="488654" y="1669570"/>
            <a:ext cx="470994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dirty="0" smtClean="0"/>
              <a:t>Webinar link: </a:t>
            </a:r>
            <a:r>
              <a:rPr lang="en-US" sz="1400" u="sng" dirty="0" smtClean="0">
                <a:hlinkClick r:id="rId10"/>
              </a:rPr>
              <a:t>Click Here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32952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封面页_图片版 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kumimoji="1" sz="3200" dirty="0" smtClean="0">
            <a:solidFill>
              <a:srgbClr val="000000"/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演示文稿1" id="{358AC06C-4CE3-4A3F-B594-9738C68624A0}" vid="{77E3B732-DDF7-4011-B681-28F511DF8898}"/>
    </a:ext>
  </a:extLst>
</a:theme>
</file>

<file path=ppt/theme/theme2.xml><?xml version="1.0" encoding="utf-8"?>
<a:theme xmlns:a="http://schemas.openxmlformats.org/drawingml/2006/main" name="目录页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kumimoji="1" sz="2200" dirty="0" smtClean="0">
            <a:solidFill>
              <a:srgbClr val="000000"/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演示文稿1" id="{358AC06C-4CE3-4A3F-B594-9738C68624A0}" vid="{002891D3-441F-4843-9EAC-D44E0F2301F5}"/>
    </a:ext>
  </a:extLst>
</a:theme>
</file>

<file path=ppt/theme/theme3.xml><?xml version="1.0" encoding="utf-8"?>
<a:theme xmlns:a="http://schemas.openxmlformats.org/drawingml/2006/main" name="章节页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kumimoji="1" dirty="0" smtClean="0">
            <a:solidFill>
              <a:srgbClr val="000000"/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演示文稿1" id="{358AC06C-4CE3-4A3F-B594-9738C68624A0}" vid="{9E3EAF68-ABE1-42CC-9EED-BC9EE9E8453C}"/>
    </a:ext>
  </a:extLst>
</a:theme>
</file>

<file path=ppt/theme/theme4.xml><?xml version="1.0" encoding="utf-8"?>
<a:theme xmlns:a="http://schemas.openxmlformats.org/drawingml/2006/main" name="结束页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kumimoji="1" sz="3200" dirty="0" smtClean="0">
            <a:solidFill>
              <a:srgbClr val="000000"/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演示文稿1" id="{358AC06C-4CE3-4A3F-B594-9738C68624A0}" vid="{AFFA82CF-250F-4604-B0DF-1F7FF8D51155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PPT模板</Template>
  <TotalTime>759</TotalTime>
  <Words>227</Words>
  <Application>Microsoft Office PowerPoint</Application>
  <PresentationFormat>Custom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Huawei Sans</vt:lpstr>
      <vt:lpstr>Microsoft YaHei</vt:lpstr>
      <vt:lpstr>Microsoft YaHei</vt:lpstr>
      <vt:lpstr>Arial</vt:lpstr>
      <vt:lpstr>Calibri</vt:lpstr>
      <vt:lpstr>Microsoft Himalaya</vt:lpstr>
      <vt:lpstr>Wingdings</vt:lpstr>
      <vt:lpstr>封面页_图片版 </vt:lpstr>
      <vt:lpstr>目录页</vt:lpstr>
      <vt:lpstr>章节页</vt:lpstr>
      <vt:lpstr>结束页</vt:lpstr>
      <vt:lpstr>PowerPoint Presentation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zhuguohua (C)</dc:creator>
  <cp:lastModifiedBy>ZEGHOUD Feriel</cp:lastModifiedBy>
  <cp:revision>57</cp:revision>
  <dcterms:created xsi:type="dcterms:W3CDTF">2019-07-19T03:09:05Z</dcterms:created>
  <dcterms:modified xsi:type="dcterms:W3CDTF">2021-09-06T08:53:00Z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(3)tU6G/vGxIbzWT7Eg1TJo2bXggUETJbtZdwrhdUl3jmdOerBWU0j5SgXe7mqYzRlvQI8z9HAN
zINZPUV2YaXnrmhihNK7+ndOgqYtipbA+1N9jj3aglSzVntH7kHt4tPUTD5bNgl5HO28Q94z
YfUZPm7hqcls5AmdAUt7PZYVGFwdXe4UyLFkleVtsGnn3GDz5jNgaTRA9odaaggziDm8MXyU
nOIeE6KiWob6/Pz2PN</vt:lpwstr>
  </property>
  <property fmtid="{D5CDD505-2E9C-101B-9397-08002B2CF9AE}" pid="3" name="_2015_ms_pID_7253431">
    <vt:lpwstr>C1jFwCvA+hp0NaZRNkjtIrI9yn+bIP4zvcspYmgLqWC4IIti8N0rQ9
shgcvYOqBPYDZHvMkPsXjPH/jLTXLmIEgGWeYOasB5x+3parHXSQeRb1oU88VTwHoMyCLLbv
kD4EPqCjVDO7qxzO8HHCIUqvztZpD3G6/5ckenEjKTiiI4gEqPdhCMLoVOPYEKDWqXHllPTA
DUFmGTksxuG1IPFhhn7pnQoHkpK1/t7mz9I0</vt:lpwstr>
  </property>
  <property fmtid="{D5CDD505-2E9C-101B-9397-08002B2CF9AE}" pid="4" name="_2015_ms_pID_7253432">
    <vt:lpwstr>Qw==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1630480936</vt:lpwstr>
  </property>
</Properties>
</file>